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56" r:id="rId5"/>
    <p:sldId id="257" r:id="rId6"/>
    <p:sldId id="266" r:id="rId7"/>
    <p:sldId id="271" r:id="rId8"/>
    <p:sldId id="272" r:id="rId9"/>
    <p:sldId id="273" r:id="rId10"/>
    <p:sldId id="274" r:id="rId11"/>
    <p:sldId id="275" r:id="rId12"/>
    <p:sldId id="276" r:id="rId13"/>
    <p:sldId id="277" r:id="rId14"/>
    <p:sldId id="278" r:id="rId15"/>
    <p:sldId id="280" r:id="rId16"/>
    <p:sldId id="281" r:id="rId17"/>
    <p:sldId id="282" r:id="rId18"/>
    <p:sldId id="283"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30011"/>
    <a:srgbClr val="000000"/>
    <a:srgbClr val="E30013"/>
    <a:srgbClr val="FA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8046" autoAdjust="0"/>
  </p:normalViewPr>
  <p:slideViewPr>
    <p:cSldViewPr snapToGrid="0" showGuides="1">
      <p:cViewPr>
        <p:scale>
          <a:sx n="69" d="100"/>
          <a:sy n="69" d="100"/>
        </p:scale>
        <p:origin x="-282" y="-1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1" d="100"/>
          <a:sy n="51" d="100"/>
        </p:scale>
        <p:origin x="28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dirty="0" smtClean="0">
              <a:latin typeface="Arial" panose="020B0604020202020204" pitchFamily="34" charset="0"/>
              <a:cs typeface="Arial" panose="020B0604020202020204" pitchFamily="34" charset="0"/>
            </a:rPr>
            <a:t>Trimester 1</a:t>
          </a:r>
          <a:endParaRPr lang="en-US" dirty="0">
            <a:latin typeface="Arial" panose="020B0604020202020204" pitchFamily="34" charset="0"/>
            <a:cs typeface="Arial" panose="020B0604020202020204" pitchFamily="34" charset="0"/>
          </a:endParaRP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endParaRPr lang="en-US" sz="1200" dirty="0">
            <a:latin typeface="Arial" panose="020B0604020202020204" pitchFamily="34" charset="0"/>
            <a:cs typeface="Arial" panose="020B0604020202020204" pitchFamily="34" charset="0"/>
          </a:endParaRP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Organization </a:t>
          </a:r>
          <a:r>
            <a:rPr lang="en-US" sz="1200" dirty="0" err="1" smtClean="0">
              <a:latin typeface="Arial" panose="020B0604020202020204" pitchFamily="34" charset="0"/>
              <a:cs typeface="Arial" panose="020B0604020202020204" pitchFamily="34" charset="0"/>
            </a:rPr>
            <a:t>Behaviour</a:t>
          </a:r>
          <a:r>
            <a:rPr lang="en-US" sz="1200" dirty="0" smtClean="0">
              <a:latin typeface="Arial" panose="020B0604020202020204" pitchFamily="34" charset="0"/>
              <a:cs typeface="Arial" panose="020B0604020202020204" pitchFamily="34" charset="0"/>
            </a:rPr>
            <a:t> I (OB and personal growth)</a:t>
          </a:r>
          <a:endParaRPr lang="en-US" sz="1200" dirty="0">
            <a:latin typeface="Arial" panose="020B0604020202020204" pitchFamily="34" charset="0"/>
            <a:cs typeface="Arial" panose="020B0604020202020204" pitchFamily="34" charset="0"/>
          </a:endParaRPr>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F2881FB1-6580-4F21-A283-BFAA6F91D5D2}">
      <dgm:prSet phldrT="[Text]"/>
      <dgm:spPr/>
      <dgm:t>
        <a:bodyPr/>
        <a:lstStyle/>
        <a:p>
          <a:r>
            <a:rPr lang="en-US" dirty="0" smtClean="0">
              <a:latin typeface="Arial" panose="020B0604020202020204" pitchFamily="34" charset="0"/>
              <a:cs typeface="Arial" panose="020B0604020202020204" pitchFamily="34" charset="0"/>
            </a:rPr>
            <a:t>Trimester 2</a:t>
          </a:r>
          <a:endParaRPr lang="en-US" dirty="0">
            <a:latin typeface="Arial" panose="020B0604020202020204" pitchFamily="34" charset="0"/>
            <a:cs typeface="Arial" panose="020B0604020202020204" pitchFamily="34" charset="0"/>
          </a:endParaRP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a:solidFill>
          <a:schemeClr val="bg2">
            <a:lumMod val="95000"/>
          </a:schemeClr>
        </a:solidFill>
        <a:effectLst>
          <a:innerShdw blurRad="114300">
            <a:prstClr val="black"/>
          </a:innerShdw>
        </a:effectLst>
      </dgm:spPr>
      <dgm:t>
        <a:bodyPr/>
        <a:lstStyle/>
        <a:p>
          <a:r>
            <a:rPr lang="en-IN" sz="1200" dirty="0" smtClean="0">
              <a:latin typeface="Arial" panose="020B0604020202020204" pitchFamily="34" charset="0"/>
              <a:cs typeface="Arial" panose="020B0604020202020204" pitchFamily="34" charset="0"/>
            </a:rPr>
            <a:t>Organization Behaviour II (Interpersonal effectiveness)</a:t>
          </a:r>
          <a:endParaRPr lang="en-US" sz="1200" dirty="0">
            <a:latin typeface="Arial" panose="020B0604020202020204" pitchFamily="34" charset="0"/>
            <a:cs typeface="Arial" panose="020B0604020202020204" pitchFamily="34" charset="0"/>
          </a:endParaRP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9F22A374-4E7D-49DB-9D5B-B278F4B7CC36}">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Human Resource Management</a:t>
          </a:r>
          <a:endParaRPr lang="en-US" sz="1200" dirty="0">
            <a:latin typeface="Arial" panose="020B0604020202020204" pitchFamily="34" charset="0"/>
            <a:cs typeface="Arial" panose="020B0604020202020204" pitchFamily="34" charset="0"/>
          </a:endParaRPr>
        </a:p>
      </dgm:t>
    </dgm:pt>
    <dgm:pt modelId="{025742E5-064E-42DD-913B-D19A08E92817}" type="parTrans" cxnId="{394F1581-FE03-4207-842B-A1710976A84F}">
      <dgm:prSet/>
      <dgm:spPr/>
      <dgm:t>
        <a:bodyPr/>
        <a:lstStyle/>
        <a:p>
          <a:endParaRPr lang="en-US"/>
        </a:p>
      </dgm:t>
    </dgm:pt>
    <dgm:pt modelId="{4F364B06-B858-4073-811A-5BD640CC8DDB}" type="sibTrans" cxnId="{394F1581-FE03-4207-842B-A1710976A84F}">
      <dgm:prSet/>
      <dgm:spPr/>
      <dgm:t>
        <a:bodyPr/>
        <a:lstStyle/>
        <a:p>
          <a:endParaRPr lang="en-US"/>
        </a:p>
      </dgm:t>
    </dgm:pt>
    <dgm:pt modelId="{8A44982B-F73B-4C0C-A98E-C909FD4F5AE5}">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Marketing Management I</a:t>
          </a:r>
          <a:endParaRPr lang="en-US" sz="1200" dirty="0">
            <a:latin typeface="Arial" panose="020B0604020202020204" pitchFamily="34" charset="0"/>
            <a:cs typeface="Arial" panose="020B0604020202020204" pitchFamily="34" charset="0"/>
          </a:endParaRPr>
        </a:p>
      </dgm:t>
    </dgm:pt>
    <dgm:pt modelId="{E30E1D5C-F13C-4782-9F88-E7D2C47029AF}" type="parTrans" cxnId="{3B9AD4B4-29C8-4B54-BA91-CF9557973D96}">
      <dgm:prSet/>
      <dgm:spPr/>
      <dgm:t>
        <a:bodyPr/>
        <a:lstStyle/>
        <a:p>
          <a:endParaRPr lang="en-US"/>
        </a:p>
      </dgm:t>
    </dgm:pt>
    <dgm:pt modelId="{3CEE76E0-B713-4ED4-B873-6F5283763946}" type="sibTrans" cxnId="{3B9AD4B4-29C8-4B54-BA91-CF9557973D96}">
      <dgm:prSet/>
      <dgm:spPr/>
      <dgm:t>
        <a:bodyPr/>
        <a:lstStyle/>
        <a:p>
          <a:endParaRPr lang="en-US"/>
        </a:p>
      </dgm:t>
    </dgm:pt>
    <dgm:pt modelId="{A9F44272-5F35-4D97-915B-74A52558F7C6}">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Cost  &amp; Managerial Accounting</a:t>
          </a:r>
          <a:endParaRPr lang="en-US" sz="1200" dirty="0">
            <a:latin typeface="Arial" panose="020B0604020202020204" pitchFamily="34" charset="0"/>
            <a:cs typeface="Arial" panose="020B0604020202020204" pitchFamily="34" charset="0"/>
          </a:endParaRPr>
        </a:p>
      </dgm:t>
    </dgm:pt>
    <dgm:pt modelId="{15BB985D-C0DF-48A6-A519-870E2D094EE1}" type="parTrans" cxnId="{78A77008-CF0D-411C-B6C9-C3A232690A42}">
      <dgm:prSet/>
      <dgm:spPr/>
      <dgm:t>
        <a:bodyPr/>
        <a:lstStyle/>
        <a:p>
          <a:endParaRPr lang="en-US"/>
        </a:p>
      </dgm:t>
    </dgm:pt>
    <dgm:pt modelId="{65FB9145-D82F-454A-80FE-A0E9146F50AD}" type="sibTrans" cxnId="{78A77008-CF0D-411C-B6C9-C3A232690A42}">
      <dgm:prSet/>
      <dgm:spPr/>
      <dgm:t>
        <a:bodyPr/>
        <a:lstStyle/>
        <a:p>
          <a:endParaRPr lang="en-US"/>
        </a:p>
      </dgm:t>
    </dgm:pt>
    <dgm:pt modelId="{88FE55F9-1967-410F-930C-DBD7C83C14AE}">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Managerial Economics (Micro)</a:t>
          </a:r>
          <a:endParaRPr lang="en-US" sz="1200" dirty="0">
            <a:latin typeface="Arial" panose="020B0604020202020204" pitchFamily="34" charset="0"/>
            <a:cs typeface="Arial" panose="020B0604020202020204" pitchFamily="34" charset="0"/>
          </a:endParaRPr>
        </a:p>
      </dgm:t>
    </dgm:pt>
    <dgm:pt modelId="{8B829F58-F9FF-446D-99BC-87244D3C663B}" type="parTrans" cxnId="{CF828A72-73C6-4C92-A564-B6EB94746EE0}">
      <dgm:prSet/>
      <dgm:spPr/>
      <dgm:t>
        <a:bodyPr/>
        <a:lstStyle/>
        <a:p>
          <a:endParaRPr lang="en-US"/>
        </a:p>
      </dgm:t>
    </dgm:pt>
    <dgm:pt modelId="{796019D7-D171-4399-84BE-061867A0E735}" type="sibTrans" cxnId="{CF828A72-73C6-4C92-A564-B6EB94746EE0}">
      <dgm:prSet/>
      <dgm:spPr/>
      <dgm:t>
        <a:bodyPr/>
        <a:lstStyle/>
        <a:p>
          <a:endParaRPr lang="en-US"/>
        </a:p>
      </dgm:t>
    </dgm:pt>
    <dgm:pt modelId="{B05C9FAD-CF27-458F-A98B-6643EAFA10EA}">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Business writing and Communication</a:t>
          </a:r>
          <a:endParaRPr lang="en-US" sz="1200" dirty="0">
            <a:latin typeface="Arial" panose="020B0604020202020204" pitchFamily="34" charset="0"/>
            <a:cs typeface="Arial" panose="020B0604020202020204" pitchFamily="34" charset="0"/>
          </a:endParaRPr>
        </a:p>
      </dgm:t>
    </dgm:pt>
    <dgm:pt modelId="{84284898-BF55-421F-A432-86AFE4F3CDE1}" type="parTrans" cxnId="{65F71B6A-469E-4CAC-9250-5AA3B92EEB48}">
      <dgm:prSet/>
      <dgm:spPr/>
      <dgm:t>
        <a:bodyPr/>
        <a:lstStyle/>
        <a:p>
          <a:endParaRPr lang="en-US"/>
        </a:p>
      </dgm:t>
    </dgm:pt>
    <dgm:pt modelId="{78C948E2-65A9-4545-8151-9415FBD3CA7E}" type="sibTrans" cxnId="{65F71B6A-469E-4CAC-9250-5AA3B92EEB48}">
      <dgm:prSet/>
      <dgm:spPr/>
      <dgm:t>
        <a:bodyPr/>
        <a:lstStyle/>
        <a:p>
          <a:endParaRPr lang="en-US"/>
        </a:p>
      </dgm:t>
    </dgm:pt>
    <dgm:pt modelId="{779DA7C1-E24D-47B2-9B39-124A236BF8DF}">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Office Administration</a:t>
          </a:r>
          <a:endParaRPr lang="en-US" sz="1200" dirty="0">
            <a:latin typeface="Arial" panose="020B0604020202020204" pitchFamily="34" charset="0"/>
            <a:cs typeface="Arial" panose="020B0604020202020204" pitchFamily="34" charset="0"/>
          </a:endParaRPr>
        </a:p>
      </dgm:t>
    </dgm:pt>
    <dgm:pt modelId="{6D75A5E4-DCDE-4686-8F68-D74DCB49909C}" type="parTrans" cxnId="{C07CADDF-3AA7-44B3-89DE-0BB404315D63}">
      <dgm:prSet/>
      <dgm:spPr/>
      <dgm:t>
        <a:bodyPr/>
        <a:lstStyle/>
        <a:p>
          <a:endParaRPr lang="en-US"/>
        </a:p>
      </dgm:t>
    </dgm:pt>
    <dgm:pt modelId="{FFF11204-3CBB-4449-B4B3-175F8CFFCB5C}" type="sibTrans" cxnId="{C07CADDF-3AA7-44B3-89DE-0BB404315D63}">
      <dgm:prSet/>
      <dgm:spPr/>
      <dgm:t>
        <a:bodyPr/>
        <a:lstStyle/>
        <a:p>
          <a:endParaRPr lang="en-US"/>
        </a:p>
      </dgm:t>
    </dgm:pt>
    <dgm:pt modelId="{915B07DB-5BAE-4F1D-BAFF-0CB2982A29CF}">
      <dgm:prSet phldrT="[Text]"/>
      <dgm:spPr>
        <a:solidFill>
          <a:schemeClr val="bg2">
            <a:lumMod val="95000"/>
          </a:schemeClr>
        </a:solidFill>
        <a:effectLst>
          <a:innerShdw blurRad="114300">
            <a:prstClr val="black"/>
          </a:innerShdw>
        </a:effectLst>
      </dgm:spPr>
      <dgm:t>
        <a:bodyPr/>
        <a:lstStyle/>
        <a:p>
          <a:pPr>
            <a:lnSpc>
              <a:spcPct val="90000"/>
            </a:lnSpc>
            <a:spcAft>
              <a:spcPct val="15000"/>
            </a:spcAft>
          </a:pPr>
          <a:endParaRPr lang="en-US" sz="500" dirty="0"/>
        </a:p>
      </dgm:t>
    </dgm:pt>
    <dgm:pt modelId="{D6AEB054-59F7-4A76-BE86-DD736F6313EF}" type="parTrans" cxnId="{E3129146-A714-4587-885E-7DBE5C031B5D}">
      <dgm:prSet/>
      <dgm:spPr/>
      <dgm:t>
        <a:bodyPr/>
        <a:lstStyle/>
        <a:p>
          <a:endParaRPr lang="en-US"/>
        </a:p>
      </dgm:t>
    </dgm:pt>
    <dgm:pt modelId="{6D97C83A-BD94-4394-8F3F-5A6341BE1B98}" type="sibTrans" cxnId="{E3129146-A714-4587-885E-7DBE5C031B5D}">
      <dgm:prSet/>
      <dgm:spPr/>
      <dgm:t>
        <a:bodyPr/>
        <a:lstStyle/>
        <a:p>
          <a:endParaRPr lang="en-US"/>
        </a:p>
      </dgm:t>
    </dgm:pt>
    <dgm:pt modelId="{D7C8305B-5917-4A00-8F64-666203D0E0A7}">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Design Thinking 1</a:t>
          </a:r>
          <a:endParaRPr lang="en-US" sz="1200" dirty="0">
            <a:latin typeface="Arial" panose="020B0604020202020204" pitchFamily="34" charset="0"/>
            <a:cs typeface="Arial" panose="020B0604020202020204" pitchFamily="34" charset="0"/>
          </a:endParaRPr>
        </a:p>
      </dgm:t>
    </dgm:pt>
    <dgm:pt modelId="{BB0C2043-5CD9-49B3-85AB-E9E9CAFBDDAC}" type="parTrans" cxnId="{075CE8B5-46B9-4057-9A90-1E0462C1ECFB}">
      <dgm:prSet/>
      <dgm:spPr/>
      <dgm:t>
        <a:bodyPr/>
        <a:lstStyle/>
        <a:p>
          <a:endParaRPr lang="en-US"/>
        </a:p>
      </dgm:t>
    </dgm:pt>
    <dgm:pt modelId="{42631650-29A7-4B26-8923-CCD1B56A17B1}" type="sibTrans" cxnId="{075CE8B5-46B9-4057-9A90-1E0462C1ECFB}">
      <dgm:prSet/>
      <dgm:spPr/>
      <dgm:t>
        <a:bodyPr/>
        <a:lstStyle/>
        <a:p>
          <a:endParaRPr lang="en-US"/>
        </a:p>
      </dgm:t>
    </dgm:pt>
    <dgm:pt modelId="{BBFB084C-334F-432C-9DBE-35D121C0F103}">
      <dgm:prSet phldrT="[Text]" custT="1"/>
      <dgm:spPr>
        <a:solidFill>
          <a:schemeClr val="bg2">
            <a:lumMod val="95000"/>
          </a:schemeClr>
        </a:solidFill>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Business Statistics</a:t>
          </a:r>
          <a:endParaRPr lang="en-US" sz="1200" dirty="0">
            <a:latin typeface="Arial" panose="020B0604020202020204" pitchFamily="34" charset="0"/>
            <a:cs typeface="Arial" panose="020B0604020202020204" pitchFamily="34" charset="0"/>
          </a:endParaRPr>
        </a:p>
      </dgm:t>
    </dgm:pt>
    <dgm:pt modelId="{DBC6BD5A-31F5-4B90-BC98-6F6AE78C14F6}" type="parTrans" cxnId="{8E221FDC-72E2-49A0-B76F-9C421D2A3A2B}">
      <dgm:prSet/>
      <dgm:spPr/>
      <dgm:t>
        <a:bodyPr/>
        <a:lstStyle/>
        <a:p>
          <a:endParaRPr lang="en-US"/>
        </a:p>
      </dgm:t>
    </dgm:pt>
    <dgm:pt modelId="{CEF92957-7957-4B0C-B47A-78458EA53035}" type="sibTrans" cxnId="{8E221FDC-72E2-49A0-B76F-9C421D2A3A2B}">
      <dgm:prSet/>
      <dgm:spPr/>
      <dgm:t>
        <a:bodyPr/>
        <a:lstStyle/>
        <a:p>
          <a:endParaRPr lang="en-US"/>
        </a:p>
      </dgm:t>
    </dgm:pt>
    <dgm:pt modelId="{FE241AFF-CB57-4981-92BE-E2A9E23B7ACD}">
      <dgm:prSet custT="1"/>
      <dgm:spPr/>
      <dgm:t>
        <a:bodyPr/>
        <a:lstStyle/>
        <a:p>
          <a:r>
            <a:rPr lang="en-IN" sz="1200" dirty="0" smtClean="0">
              <a:latin typeface="Arial" panose="020B0604020202020204" pitchFamily="34" charset="0"/>
              <a:cs typeface="Arial" panose="020B0604020202020204" pitchFamily="34" charset="0"/>
            </a:rPr>
            <a:t>Competency Management I</a:t>
          </a:r>
          <a:endParaRPr lang="en-US" sz="1200" dirty="0">
            <a:latin typeface="Arial" panose="020B0604020202020204" pitchFamily="34" charset="0"/>
            <a:cs typeface="Arial" panose="020B0604020202020204" pitchFamily="34" charset="0"/>
          </a:endParaRPr>
        </a:p>
      </dgm:t>
    </dgm:pt>
    <dgm:pt modelId="{7477B5CA-A7E3-4AB7-AE55-276259EA906E}" type="parTrans" cxnId="{40848CAE-F3F4-402B-B75E-605198203DA2}">
      <dgm:prSet/>
      <dgm:spPr/>
      <dgm:t>
        <a:bodyPr/>
        <a:lstStyle/>
        <a:p>
          <a:endParaRPr lang="en-US"/>
        </a:p>
      </dgm:t>
    </dgm:pt>
    <dgm:pt modelId="{F4BDBA5A-6C68-48BB-BE79-98571F6E07C3}" type="sibTrans" cxnId="{40848CAE-F3F4-402B-B75E-605198203DA2}">
      <dgm:prSet/>
      <dgm:spPr/>
      <dgm:t>
        <a:bodyPr/>
        <a:lstStyle/>
        <a:p>
          <a:endParaRPr lang="en-US"/>
        </a:p>
      </dgm:t>
    </dgm:pt>
    <dgm:pt modelId="{6DAF40E4-3CBC-48B0-AED6-FC8662D63E5D}">
      <dgm:prSet custT="1"/>
      <dgm:spPr/>
      <dgm:t>
        <a:bodyPr/>
        <a:lstStyle/>
        <a:p>
          <a:r>
            <a:rPr lang="en-IN" sz="1200" dirty="0" smtClean="0">
              <a:latin typeface="Arial" panose="020B0604020202020204" pitchFamily="34" charset="0"/>
              <a:cs typeface="Arial" panose="020B0604020202020204" pitchFamily="34" charset="0"/>
            </a:rPr>
            <a:t>Labour Laws I (Wages)</a:t>
          </a:r>
          <a:endParaRPr lang="en-US" sz="1200" dirty="0">
            <a:latin typeface="Arial" panose="020B0604020202020204" pitchFamily="34" charset="0"/>
            <a:cs typeface="Arial" panose="020B0604020202020204" pitchFamily="34" charset="0"/>
          </a:endParaRPr>
        </a:p>
      </dgm:t>
    </dgm:pt>
    <dgm:pt modelId="{7BA0DCA6-4F1D-46B1-A8F5-165885F4CA60}" type="parTrans" cxnId="{6294A180-76D2-4311-A469-7F12B011C58E}">
      <dgm:prSet/>
      <dgm:spPr/>
      <dgm:t>
        <a:bodyPr/>
        <a:lstStyle/>
        <a:p>
          <a:endParaRPr lang="en-US"/>
        </a:p>
      </dgm:t>
    </dgm:pt>
    <dgm:pt modelId="{1A91D365-440C-47F9-8393-87F5E1858592}" type="sibTrans" cxnId="{6294A180-76D2-4311-A469-7F12B011C58E}">
      <dgm:prSet/>
      <dgm:spPr/>
      <dgm:t>
        <a:bodyPr/>
        <a:lstStyle/>
        <a:p>
          <a:endParaRPr lang="en-US"/>
        </a:p>
      </dgm:t>
    </dgm:pt>
    <dgm:pt modelId="{6EDFE46C-72F5-4AE5-811B-057EA32C07AC}">
      <dgm:prSet custT="1"/>
      <dgm:spPr/>
      <dgm:t>
        <a:bodyPr/>
        <a:lstStyle/>
        <a:p>
          <a:r>
            <a:rPr lang="en-IN" sz="1200" dirty="0" smtClean="0">
              <a:latin typeface="Arial" panose="020B0604020202020204" pitchFamily="34" charset="0"/>
              <a:cs typeface="Arial" panose="020B0604020202020204" pitchFamily="34" charset="0"/>
            </a:rPr>
            <a:t>IT for Management</a:t>
          </a:r>
          <a:endParaRPr lang="en-US" sz="1200" dirty="0">
            <a:latin typeface="Arial" panose="020B0604020202020204" pitchFamily="34" charset="0"/>
            <a:cs typeface="Arial" panose="020B0604020202020204" pitchFamily="34" charset="0"/>
          </a:endParaRPr>
        </a:p>
      </dgm:t>
    </dgm:pt>
    <dgm:pt modelId="{6156A04D-7911-447A-BE01-E6E01EDDE68E}" type="parTrans" cxnId="{EA46970E-9452-48D4-84DE-DBA9AB161A35}">
      <dgm:prSet/>
      <dgm:spPr/>
      <dgm:t>
        <a:bodyPr/>
        <a:lstStyle/>
        <a:p>
          <a:endParaRPr lang="en-US"/>
        </a:p>
      </dgm:t>
    </dgm:pt>
    <dgm:pt modelId="{0BD22BF8-B333-46B5-A067-5EBF21B881C8}" type="sibTrans" cxnId="{EA46970E-9452-48D4-84DE-DBA9AB161A35}">
      <dgm:prSet/>
      <dgm:spPr/>
      <dgm:t>
        <a:bodyPr/>
        <a:lstStyle/>
        <a:p>
          <a:endParaRPr lang="en-US"/>
        </a:p>
      </dgm:t>
    </dgm:pt>
    <dgm:pt modelId="{3B7CF544-C5F1-45A9-9DB6-9977DCF52FDA}">
      <dgm:prSet custT="1"/>
      <dgm:spPr/>
      <dgm:t>
        <a:bodyPr/>
        <a:lstStyle/>
        <a:p>
          <a:r>
            <a:rPr lang="en-IN" sz="1200" dirty="0" smtClean="0">
              <a:latin typeface="Arial" panose="020B0604020202020204" pitchFamily="34" charset="0"/>
              <a:cs typeface="Arial" panose="020B0604020202020204" pitchFamily="34" charset="0"/>
            </a:rPr>
            <a:t>Marketing Management II (HR Services &amp; Products)</a:t>
          </a:r>
          <a:endParaRPr lang="en-US" sz="1200" dirty="0">
            <a:latin typeface="Arial" panose="020B0604020202020204" pitchFamily="34" charset="0"/>
            <a:cs typeface="Arial" panose="020B0604020202020204" pitchFamily="34" charset="0"/>
          </a:endParaRPr>
        </a:p>
      </dgm:t>
    </dgm:pt>
    <dgm:pt modelId="{0C89F615-FDD8-452B-BFD4-E1E287A1267E}" type="parTrans" cxnId="{7D51AE1D-F2B7-40EF-8592-59AB9D808705}">
      <dgm:prSet/>
      <dgm:spPr/>
      <dgm:t>
        <a:bodyPr/>
        <a:lstStyle/>
        <a:p>
          <a:endParaRPr lang="en-US"/>
        </a:p>
      </dgm:t>
    </dgm:pt>
    <dgm:pt modelId="{94C055DB-C47A-4F16-9F01-DDB4D55496BC}" type="sibTrans" cxnId="{7D51AE1D-F2B7-40EF-8592-59AB9D808705}">
      <dgm:prSet/>
      <dgm:spPr/>
      <dgm:t>
        <a:bodyPr/>
        <a:lstStyle/>
        <a:p>
          <a:endParaRPr lang="en-US"/>
        </a:p>
      </dgm:t>
    </dgm:pt>
    <dgm:pt modelId="{E78C4418-E9A9-4555-AFF3-35C1E997DC79}">
      <dgm:prSet custT="1"/>
      <dgm:spPr/>
      <dgm:t>
        <a:bodyPr/>
        <a:lstStyle/>
        <a:p>
          <a:r>
            <a:rPr lang="en-IN" sz="1200" dirty="0" smtClean="0">
              <a:latin typeface="Arial" panose="020B0604020202020204" pitchFamily="34" charset="0"/>
              <a:cs typeface="Arial" panose="020B0604020202020204" pitchFamily="34" charset="0"/>
            </a:rPr>
            <a:t>Financial management</a:t>
          </a:r>
          <a:endParaRPr lang="en-US" sz="1200" dirty="0">
            <a:latin typeface="Arial" panose="020B0604020202020204" pitchFamily="34" charset="0"/>
            <a:cs typeface="Arial" panose="020B0604020202020204" pitchFamily="34" charset="0"/>
          </a:endParaRPr>
        </a:p>
      </dgm:t>
    </dgm:pt>
    <dgm:pt modelId="{898333A4-7EE2-4725-B902-DFE434497035}" type="parTrans" cxnId="{F59E0AC5-4E3F-4940-9955-F992823A2B3C}">
      <dgm:prSet/>
      <dgm:spPr/>
      <dgm:t>
        <a:bodyPr/>
        <a:lstStyle/>
        <a:p>
          <a:endParaRPr lang="en-US"/>
        </a:p>
      </dgm:t>
    </dgm:pt>
    <dgm:pt modelId="{D2D3E619-14BD-47E4-8C1E-DB7722B4C5F0}" type="sibTrans" cxnId="{F59E0AC5-4E3F-4940-9955-F992823A2B3C}">
      <dgm:prSet/>
      <dgm:spPr/>
      <dgm:t>
        <a:bodyPr/>
        <a:lstStyle/>
        <a:p>
          <a:endParaRPr lang="en-US"/>
        </a:p>
      </dgm:t>
    </dgm:pt>
    <dgm:pt modelId="{00AEBCC0-C2A3-40B2-A70C-3D2829099D56}">
      <dgm:prSet custT="1"/>
      <dgm:spPr/>
      <dgm:t>
        <a:bodyPr/>
        <a:lstStyle/>
        <a:p>
          <a:r>
            <a:rPr lang="en-IN" sz="1200" dirty="0" smtClean="0">
              <a:latin typeface="Arial" panose="020B0604020202020204" pitchFamily="34" charset="0"/>
              <a:cs typeface="Arial" panose="020B0604020202020204" pitchFamily="34" charset="0"/>
            </a:rPr>
            <a:t>Macro Economics</a:t>
          </a:r>
          <a:endParaRPr lang="en-US" sz="1200" dirty="0">
            <a:latin typeface="Arial" panose="020B0604020202020204" pitchFamily="34" charset="0"/>
            <a:cs typeface="Arial" panose="020B0604020202020204" pitchFamily="34" charset="0"/>
          </a:endParaRPr>
        </a:p>
      </dgm:t>
    </dgm:pt>
    <dgm:pt modelId="{5DD119D2-4D44-4C0B-BD39-9A6306BDB035}" type="parTrans" cxnId="{FF529F82-90D8-495B-9D8E-304D7D58646D}">
      <dgm:prSet/>
      <dgm:spPr/>
      <dgm:t>
        <a:bodyPr/>
        <a:lstStyle/>
        <a:p>
          <a:endParaRPr lang="en-US"/>
        </a:p>
      </dgm:t>
    </dgm:pt>
    <dgm:pt modelId="{22A5839D-2068-4774-AEDC-0534E1E3C71F}" type="sibTrans" cxnId="{FF529F82-90D8-495B-9D8E-304D7D58646D}">
      <dgm:prSet/>
      <dgm:spPr/>
      <dgm:t>
        <a:bodyPr/>
        <a:lstStyle/>
        <a:p>
          <a:endParaRPr lang="en-US"/>
        </a:p>
      </dgm:t>
    </dgm:pt>
    <dgm:pt modelId="{1C8E94A6-4DE6-413C-90F3-1DFE8002A4B0}">
      <dgm:prSet custT="1"/>
      <dgm:spPr/>
      <dgm:t>
        <a:bodyPr/>
        <a:lstStyle/>
        <a:p>
          <a:r>
            <a:rPr lang="en-IN" sz="1200" dirty="0" smtClean="0">
              <a:latin typeface="Arial" panose="020B0604020202020204" pitchFamily="34" charset="0"/>
              <a:cs typeface="Arial" panose="020B0604020202020204" pitchFamily="34" charset="0"/>
            </a:rPr>
            <a:t>Operations Management</a:t>
          </a:r>
          <a:endParaRPr lang="en-US" sz="1200" dirty="0">
            <a:latin typeface="Arial" panose="020B0604020202020204" pitchFamily="34" charset="0"/>
            <a:cs typeface="Arial" panose="020B0604020202020204" pitchFamily="34" charset="0"/>
          </a:endParaRPr>
        </a:p>
      </dgm:t>
    </dgm:pt>
    <dgm:pt modelId="{DB9270D3-E625-4AF1-A0D8-A471DE13EDFE}" type="parTrans" cxnId="{1F9883DB-CB62-453C-9FD4-EA508513C0F4}">
      <dgm:prSet/>
      <dgm:spPr/>
      <dgm:t>
        <a:bodyPr/>
        <a:lstStyle/>
        <a:p>
          <a:endParaRPr lang="en-US"/>
        </a:p>
      </dgm:t>
    </dgm:pt>
    <dgm:pt modelId="{67DAE92C-F501-4125-A9FB-2955D213A2D9}" type="sibTrans" cxnId="{1F9883DB-CB62-453C-9FD4-EA508513C0F4}">
      <dgm:prSet/>
      <dgm:spPr/>
      <dgm:t>
        <a:bodyPr/>
        <a:lstStyle/>
        <a:p>
          <a:endParaRPr lang="en-US"/>
        </a:p>
      </dgm:t>
    </dgm:pt>
    <dgm:pt modelId="{96C80A31-A542-4D29-BF7F-7B1C7C7AED51}">
      <dgm:prSet custT="1"/>
      <dgm:spPr/>
      <dgm:t>
        <a:bodyPr/>
        <a:lstStyle/>
        <a:p>
          <a:r>
            <a:rPr lang="en-IN" sz="1200" dirty="0" smtClean="0">
              <a:latin typeface="Arial" panose="020B0604020202020204" pitchFamily="34" charset="0"/>
              <a:cs typeface="Arial" panose="020B0604020202020204" pitchFamily="34" charset="0"/>
            </a:rPr>
            <a:t>Research Methodology</a:t>
          </a:r>
          <a:endParaRPr lang="en-US" sz="1200" dirty="0">
            <a:latin typeface="Arial" panose="020B0604020202020204" pitchFamily="34" charset="0"/>
            <a:cs typeface="Arial" panose="020B0604020202020204" pitchFamily="34" charset="0"/>
          </a:endParaRPr>
        </a:p>
      </dgm:t>
    </dgm:pt>
    <dgm:pt modelId="{3F47BB18-0EE3-45D0-9D4D-2BDB615A596D}" type="parTrans" cxnId="{A7B0AFD0-968A-405B-864A-EA2C98D0E2BA}">
      <dgm:prSet/>
      <dgm:spPr/>
      <dgm:t>
        <a:bodyPr/>
        <a:lstStyle/>
        <a:p>
          <a:endParaRPr lang="en-US"/>
        </a:p>
      </dgm:t>
    </dgm:pt>
    <dgm:pt modelId="{E1D515A6-B9E9-4BD1-8A59-DAB72E49C57F}" type="sibTrans" cxnId="{A7B0AFD0-968A-405B-864A-EA2C98D0E2BA}">
      <dgm:prSet/>
      <dgm:spPr/>
      <dgm:t>
        <a:bodyPr/>
        <a:lstStyle/>
        <a:p>
          <a:endParaRPr lang="en-US"/>
        </a:p>
      </dgm:t>
    </dgm:pt>
    <dgm:pt modelId="{6A42AAAB-0104-4B0C-A723-EF5A47EF1F69}">
      <dgm:prSet/>
      <dgm:spPr/>
      <dgm:t>
        <a:bodyPr/>
        <a:lstStyle/>
        <a:p>
          <a:endParaRPr lang="en-US" sz="500" dirty="0"/>
        </a:p>
      </dgm:t>
    </dgm:pt>
    <dgm:pt modelId="{77CBB470-8F9A-4B3E-AD0D-0FF9DEEEB12D}" type="parTrans" cxnId="{4522FBBB-6050-4B4C-9A37-A97E9B66B916}">
      <dgm:prSet/>
      <dgm:spPr/>
      <dgm:t>
        <a:bodyPr/>
        <a:lstStyle/>
        <a:p>
          <a:endParaRPr lang="en-US"/>
        </a:p>
      </dgm:t>
    </dgm:pt>
    <dgm:pt modelId="{25304B56-67C4-4A1D-A0E6-A4C669DE52DA}" type="sibTrans" cxnId="{4522FBBB-6050-4B4C-9A37-A97E9B66B916}">
      <dgm:prSet/>
      <dgm:spPr/>
      <dgm:t>
        <a:bodyPr/>
        <a:lstStyle/>
        <a:p>
          <a:endParaRPr lang="en-US"/>
        </a:p>
      </dgm:t>
    </dgm:pt>
    <dgm:pt modelId="{24B2E44A-B80E-4C13-A977-0396E22BCAAA}">
      <dgm:prSet/>
      <dgm:spPr/>
      <dgm:t>
        <a:bodyPr/>
        <a:lstStyle/>
        <a:p>
          <a:endParaRPr lang="en-US" sz="500" dirty="0"/>
        </a:p>
      </dgm:t>
    </dgm:pt>
    <dgm:pt modelId="{A8600AB4-5769-44A0-A2C3-7BAF39E0C231}" type="parTrans" cxnId="{457FF3D4-E0B0-443F-8EA3-B185EDDD4B5E}">
      <dgm:prSet/>
      <dgm:spPr/>
      <dgm:t>
        <a:bodyPr/>
        <a:lstStyle/>
        <a:p>
          <a:endParaRPr lang="en-US"/>
        </a:p>
      </dgm:t>
    </dgm:pt>
    <dgm:pt modelId="{B8C02ACC-439E-49B7-AA54-211ED6EF6504}" type="sibTrans" cxnId="{457FF3D4-E0B0-443F-8EA3-B185EDDD4B5E}">
      <dgm:prSet/>
      <dgm:spPr/>
      <dgm:t>
        <a:bodyPr/>
        <a:lstStyle/>
        <a:p>
          <a:endParaRPr lang="en-US"/>
        </a:p>
      </dgm:t>
    </dgm:pt>
    <dgm:pt modelId="{55A54F78-7E79-4DA2-A462-CA91F9F655F6}">
      <dgm:prSet custT="1"/>
      <dgm:spPr/>
      <dgm:t>
        <a:bodyPr/>
        <a:lstStyle/>
        <a:p>
          <a:r>
            <a:rPr lang="en-US" sz="1200" dirty="0" smtClean="0">
              <a:latin typeface="Arial" panose="020B0604020202020204" pitchFamily="34" charset="0"/>
              <a:cs typeface="Arial" panose="020B0604020202020204" pitchFamily="34" charset="0"/>
            </a:rPr>
            <a:t>Design Thinking 2</a:t>
          </a:r>
          <a:endParaRPr lang="en-US" sz="1200" dirty="0">
            <a:latin typeface="Arial" panose="020B0604020202020204" pitchFamily="34" charset="0"/>
            <a:cs typeface="Arial" panose="020B0604020202020204" pitchFamily="34" charset="0"/>
          </a:endParaRPr>
        </a:p>
      </dgm:t>
    </dgm:pt>
    <dgm:pt modelId="{084667D7-6FC2-42F4-B8FA-9C45AC14720D}" type="parTrans" cxnId="{BA7C8A6E-391F-40FE-B433-4CD34138B8FC}">
      <dgm:prSet/>
      <dgm:spPr/>
      <dgm:t>
        <a:bodyPr/>
        <a:lstStyle/>
        <a:p>
          <a:endParaRPr lang="en-US"/>
        </a:p>
      </dgm:t>
    </dgm:pt>
    <dgm:pt modelId="{CABBF2EF-05E4-4C6D-BC13-D2C073A606C4}" type="sibTrans" cxnId="{BA7C8A6E-391F-40FE-B433-4CD34138B8FC}">
      <dgm:prSet/>
      <dgm:spPr/>
      <dgm:t>
        <a:bodyPr/>
        <a:lstStyle/>
        <a:p>
          <a:endParaRPr lang="en-US"/>
        </a:p>
      </dgm:t>
    </dgm:pt>
    <dgm:pt modelId="{84422B87-86C5-4DCC-9A97-F6568016A768}" type="pres">
      <dgm:prSet presAssocID="{00C18FBF-3FF5-4C16-97CF-AF03740D7AB6}" presName="Name0" presStyleCnt="0">
        <dgm:presLayoutVars>
          <dgm:dir/>
          <dgm:animLvl val="lvl"/>
          <dgm:resizeHandles val="exact"/>
        </dgm:presLayoutVars>
      </dgm:prSet>
      <dgm:spPr/>
      <dgm:t>
        <a:bodyPr/>
        <a:lstStyle/>
        <a:p>
          <a:endParaRPr lang="en-US"/>
        </a:p>
      </dgm:t>
    </dgm:pt>
    <dgm:pt modelId="{F0D74706-E186-4C23-A2A7-366295998FEB}" type="pres">
      <dgm:prSet presAssocID="{B4F1B46E-22B2-4721-950C-8704487586DC}" presName="linNode" presStyleCnt="0"/>
      <dgm:spPr/>
    </dgm:pt>
    <dgm:pt modelId="{07D5DE75-CAF6-4A10-926D-2E3E20F59D38}" type="pres">
      <dgm:prSet presAssocID="{B4F1B46E-22B2-4721-950C-8704487586DC}" presName="parentText" presStyleLbl="node1" presStyleIdx="0" presStyleCnt="2">
        <dgm:presLayoutVars>
          <dgm:chMax val="1"/>
          <dgm:bulletEnabled val="1"/>
        </dgm:presLayoutVars>
      </dgm:prSet>
      <dgm:spPr/>
      <dgm:t>
        <a:bodyPr/>
        <a:lstStyle/>
        <a:p>
          <a:endParaRPr lang="en-US"/>
        </a:p>
      </dgm:t>
    </dgm:pt>
    <dgm:pt modelId="{1A5276F6-BDBF-4E50-9481-42DB151F2965}" type="pres">
      <dgm:prSet presAssocID="{B4F1B46E-22B2-4721-950C-8704487586DC}" presName="descendantText" presStyleLbl="alignAccFollowNode1" presStyleIdx="0" presStyleCnt="2" custScaleY="108752">
        <dgm:presLayoutVars>
          <dgm:bulletEnabled val="1"/>
        </dgm:presLayoutVars>
      </dgm:prSet>
      <dgm:spPr/>
      <dgm:t>
        <a:bodyPr/>
        <a:lstStyle/>
        <a:p>
          <a:endParaRPr lang="en-US"/>
        </a:p>
      </dgm:t>
    </dgm:pt>
    <dgm:pt modelId="{C9E32BF4-3503-4F03-BB76-A040403C5F7A}" type="pres">
      <dgm:prSet presAssocID="{A7E2530A-34E2-4E9F-BC78-8920BA140C41}" presName="sp" presStyleCnt="0"/>
      <dgm:spPr/>
    </dgm:pt>
    <dgm:pt modelId="{7BECEFE5-ACD2-4DE3-AF10-6378DA44721C}" type="pres">
      <dgm:prSet presAssocID="{F2881FB1-6580-4F21-A283-BFAA6F91D5D2}" presName="linNode" presStyleCnt="0"/>
      <dgm:spPr/>
    </dgm:pt>
    <dgm:pt modelId="{828BE9D8-36D0-480E-96C4-E6E26F79CAD1}" type="pres">
      <dgm:prSet presAssocID="{F2881FB1-6580-4F21-A283-BFAA6F91D5D2}" presName="parentText" presStyleLbl="node1" presStyleIdx="1" presStyleCnt="2" custLinFactNeighborX="-1084" custLinFactNeighborY="-1091">
        <dgm:presLayoutVars>
          <dgm:chMax val="1"/>
          <dgm:bulletEnabled val="1"/>
        </dgm:presLayoutVars>
      </dgm:prSet>
      <dgm:spPr/>
      <dgm:t>
        <a:bodyPr/>
        <a:lstStyle/>
        <a:p>
          <a:endParaRPr lang="en-US"/>
        </a:p>
      </dgm:t>
    </dgm:pt>
    <dgm:pt modelId="{5D3A3809-EB28-48EB-8ADA-A5133879EE89}" type="pres">
      <dgm:prSet presAssocID="{F2881FB1-6580-4F21-A283-BFAA6F91D5D2}" presName="descendantText" presStyleLbl="alignAccFollowNode1" presStyleIdx="1" presStyleCnt="2" custScaleY="117190">
        <dgm:presLayoutVars>
          <dgm:bulletEnabled val="1"/>
        </dgm:presLayoutVars>
      </dgm:prSet>
      <dgm:spPr/>
      <dgm:t>
        <a:bodyPr/>
        <a:lstStyle/>
        <a:p>
          <a:endParaRPr lang="en-US"/>
        </a:p>
      </dgm:t>
    </dgm:pt>
  </dgm:ptLst>
  <dgm:cxnLst>
    <dgm:cxn modelId="{16E3A607-6166-438A-B54D-ED42E23FF704}" type="presOf" srcId="{F2881FB1-6580-4F21-A283-BFAA6F91D5D2}" destId="{828BE9D8-36D0-480E-96C4-E6E26F79CAD1}" srcOrd="0" destOrd="0" presId="urn:microsoft.com/office/officeart/2005/8/layout/vList5"/>
    <dgm:cxn modelId="{78A77008-CF0D-411C-B6C9-C3A232690A42}" srcId="{B4F1B46E-22B2-4721-950C-8704487586DC}" destId="{A9F44272-5F35-4D97-915B-74A52558F7C6}" srcOrd="4" destOrd="0" parTransId="{15BB985D-C0DF-48A6-A519-870E2D094EE1}" sibTransId="{65FB9145-D82F-454A-80FE-A0E9146F50AD}"/>
    <dgm:cxn modelId="{F82C8552-06F6-425D-8222-8477FC4E9893}" type="presOf" srcId="{24B2E44A-B80E-4C13-A977-0396E22BCAAA}" destId="{5D3A3809-EB28-48EB-8ADA-A5133879EE89}" srcOrd="0" destOrd="11" presId="urn:microsoft.com/office/officeart/2005/8/layout/vList5"/>
    <dgm:cxn modelId="{00D60D86-9DB0-4CEA-8036-7D839FEB976B}" type="presOf" srcId="{55A54F78-7E79-4DA2-A462-CA91F9F655F6}" destId="{5D3A3809-EB28-48EB-8ADA-A5133879EE89}" srcOrd="0" destOrd="9" presId="urn:microsoft.com/office/officeart/2005/8/layout/vList5"/>
    <dgm:cxn modelId="{2C1996EE-A14B-42FF-BA88-9F418244839B}" type="presOf" srcId="{A9F44272-5F35-4D97-915B-74A52558F7C6}" destId="{1A5276F6-BDBF-4E50-9481-42DB151F2965}" srcOrd="0" destOrd="4" presId="urn:microsoft.com/office/officeart/2005/8/layout/vList5"/>
    <dgm:cxn modelId="{8E221FDC-72E2-49A0-B76F-9C421D2A3A2B}" srcId="{B4F1B46E-22B2-4721-950C-8704487586DC}" destId="{BBFB084C-334F-432C-9DBE-35D121C0F103}" srcOrd="8" destOrd="0" parTransId="{DBC6BD5A-31F5-4B90-BC98-6F6AE78C14F6}" sibTransId="{CEF92957-7957-4B0C-B47A-78458EA53035}"/>
    <dgm:cxn modelId="{457FF3D4-E0B0-443F-8EA3-B185EDDD4B5E}" srcId="{F2881FB1-6580-4F21-A283-BFAA6F91D5D2}" destId="{24B2E44A-B80E-4C13-A977-0396E22BCAAA}" srcOrd="11" destOrd="0" parTransId="{A8600AB4-5769-44A0-A2C3-7BAF39E0C231}" sibTransId="{B8C02ACC-439E-49B7-AA54-211ED6EF6504}"/>
    <dgm:cxn modelId="{FF529F82-90D8-495B-9D8E-304D7D58646D}" srcId="{F2881FB1-6580-4F21-A283-BFAA6F91D5D2}" destId="{00AEBCC0-C2A3-40B2-A70C-3D2829099D56}" srcOrd="6" destOrd="0" parTransId="{5DD119D2-4D44-4C0B-BD39-9A6306BDB035}" sibTransId="{22A5839D-2068-4774-AEDC-0534E1E3C71F}"/>
    <dgm:cxn modelId="{A750AD66-A5F2-42DD-8071-60D5416F5B9F}" type="presOf" srcId="{6A42AAAB-0104-4B0C-A723-EF5A47EF1F69}" destId="{5D3A3809-EB28-48EB-8ADA-A5133879EE89}" srcOrd="0" destOrd="10" presId="urn:microsoft.com/office/officeart/2005/8/layout/vList5"/>
    <dgm:cxn modelId="{CF828A72-73C6-4C92-A564-B6EB94746EE0}" srcId="{B4F1B46E-22B2-4721-950C-8704487586DC}" destId="{88FE55F9-1967-410F-930C-DBD7C83C14AE}" srcOrd="5" destOrd="0" parTransId="{8B829F58-F9FF-446D-99BC-87244D3C663B}" sibTransId="{796019D7-D171-4399-84BE-061867A0E735}"/>
    <dgm:cxn modelId="{F434E4F3-4AB1-4E49-9B51-824CB9B68A7B}" type="presOf" srcId="{3B7CF544-C5F1-45A9-9DB6-9977DCF52FDA}" destId="{5D3A3809-EB28-48EB-8ADA-A5133879EE89}" srcOrd="0" destOrd="4" presId="urn:microsoft.com/office/officeart/2005/8/layout/vList5"/>
    <dgm:cxn modelId="{CDA23AD2-7D97-48C3-BFD4-733D87B4C7C2}" type="presOf" srcId="{D5197DDB-D5D2-499F-B255-CF7BB5AE2B43}" destId="{5D3A3809-EB28-48EB-8ADA-A5133879EE89}" srcOrd="0" destOrd="0" presId="urn:microsoft.com/office/officeart/2005/8/layout/vList5"/>
    <dgm:cxn modelId="{EA46970E-9452-48D4-84DE-DBA9AB161A35}" srcId="{F2881FB1-6580-4F21-A283-BFAA6F91D5D2}" destId="{6EDFE46C-72F5-4AE5-811B-057EA32C07AC}" srcOrd="3" destOrd="0" parTransId="{6156A04D-7911-447A-BE01-E6E01EDDE68E}" sibTransId="{0BD22BF8-B333-46B5-A067-5EBF21B881C8}"/>
    <dgm:cxn modelId="{2C8317B2-2EBB-4589-86EA-C77B3B6E81AA}" srcId="{00C18FBF-3FF5-4C16-97CF-AF03740D7AB6}" destId="{B4F1B46E-22B2-4721-950C-8704487586DC}" srcOrd="0" destOrd="0" parTransId="{E8A66543-CC4D-4785-A93E-5B125E09F826}" sibTransId="{A7E2530A-34E2-4E9F-BC78-8920BA140C41}"/>
    <dgm:cxn modelId="{6F9034B4-3D8D-47BB-943A-2C6803A4765B}" type="presOf" srcId="{9F22A374-4E7D-49DB-9D5B-B278F4B7CC36}" destId="{1A5276F6-BDBF-4E50-9481-42DB151F2965}" srcOrd="0" destOrd="2" presId="urn:microsoft.com/office/officeart/2005/8/layout/vList5"/>
    <dgm:cxn modelId="{2975DEAB-2099-40BB-9E0A-26585B34F77A}" type="presOf" srcId="{9D72CDD3-5859-43DB-BD75-0C3C30E3DE62}" destId="{1A5276F6-BDBF-4E50-9481-42DB151F2965}" srcOrd="0" destOrd="0" presId="urn:microsoft.com/office/officeart/2005/8/layout/vList5"/>
    <dgm:cxn modelId="{5B17EE30-DF8E-4E3C-B87C-7FD46D23106E}" type="presOf" srcId="{88FE55F9-1967-410F-930C-DBD7C83C14AE}" destId="{1A5276F6-BDBF-4E50-9481-42DB151F2965}" srcOrd="0" destOrd="5" presId="urn:microsoft.com/office/officeart/2005/8/layout/vList5"/>
    <dgm:cxn modelId="{A7B0AFD0-968A-405B-864A-EA2C98D0E2BA}" srcId="{F2881FB1-6580-4F21-A283-BFAA6F91D5D2}" destId="{96C80A31-A542-4D29-BF7F-7B1C7C7AED51}" srcOrd="8" destOrd="0" parTransId="{3F47BB18-0EE3-45D0-9D4D-2BDB615A596D}" sibTransId="{E1D515A6-B9E9-4BD1-8A59-DAB72E49C57F}"/>
    <dgm:cxn modelId="{40848CAE-F3F4-402B-B75E-605198203DA2}" srcId="{F2881FB1-6580-4F21-A283-BFAA6F91D5D2}" destId="{FE241AFF-CB57-4981-92BE-E2A9E23B7ACD}" srcOrd="1" destOrd="0" parTransId="{7477B5CA-A7E3-4AB7-AE55-276259EA906E}" sibTransId="{F4BDBA5A-6C68-48BB-BE79-98571F6E07C3}"/>
    <dgm:cxn modelId="{24A40CE3-CF87-4716-9E9D-7D235CF7C949}" type="presOf" srcId="{00AEBCC0-C2A3-40B2-A70C-3D2829099D56}" destId="{5D3A3809-EB28-48EB-8ADA-A5133879EE89}" srcOrd="0" destOrd="6" presId="urn:microsoft.com/office/officeart/2005/8/layout/vList5"/>
    <dgm:cxn modelId="{7D51AE1D-F2B7-40EF-8592-59AB9D808705}" srcId="{F2881FB1-6580-4F21-A283-BFAA6F91D5D2}" destId="{3B7CF544-C5F1-45A9-9DB6-9977DCF52FDA}" srcOrd="4" destOrd="0" parTransId="{0C89F615-FDD8-452B-BFD4-E1E287A1267E}" sibTransId="{94C055DB-C47A-4F16-9F01-DDB4D55496BC}"/>
    <dgm:cxn modelId="{723FBCBB-DA01-4155-AE5A-C3FF3A7E61F8}" type="presOf" srcId="{6EDFE46C-72F5-4AE5-811B-057EA32C07AC}" destId="{5D3A3809-EB28-48EB-8ADA-A5133879EE89}" srcOrd="0" destOrd="3" presId="urn:microsoft.com/office/officeart/2005/8/layout/vList5"/>
    <dgm:cxn modelId="{90446E4D-EA1E-4B1D-96DB-A6F8ED767503}" type="presOf" srcId="{FE241AFF-CB57-4981-92BE-E2A9E23B7ACD}" destId="{5D3A3809-EB28-48EB-8ADA-A5133879EE89}" srcOrd="0" destOrd="1" presId="urn:microsoft.com/office/officeart/2005/8/layout/vList5"/>
    <dgm:cxn modelId="{1FE988C0-F4C3-4DF1-BCEC-3CBCDE861EB0}" type="presOf" srcId="{00C18FBF-3FF5-4C16-97CF-AF03740D7AB6}" destId="{84422B87-86C5-4DCC-9A97-F6568016A768}" srcOrd="0" destOrd="0" presId="urn:microsoft.com/office/officeart/2005/8/layout/vList5"/>
    <dgm:cxn modelId="{87787F00-A249-4A2E-ADA5-DE0D079709B8}" type="presOf" srcId="{B05C9FAD-CF27-458F-A98B-6643EAFA10EA}" destId="{1A5276F6-BDBF-4E50-9481-42DB151F2965}" srcOrd="0" destOrd="6" presId="urn:microsoft.com/office/officeart/2005/8/layout/vList5"/>
    <dgm:cxn modelId="{E57B58AC-2797-44A4-8467-4C608E01F413}" type="presOf" srcId="{1C8E94A6-4DE6-413C-90F3-1DFE8002A4B0}" destId="{5D3A3809-EB28-48EB-8ADA-A5133879EE89}" srcOrd="0" destOrd="7" presId="urn:microsoft.com/office/officeart/2005/8/layout/vList5"/>
    <dgm:cxn modelId="{6294A180-76D2-4311-A469-7F12B011C58E}" srcId="{F2881FB1-6580-4F21-A283-BFAA6F91D5D2}" destId="{6DAF40E4-3CBC-48B0-AED6-FC8662D63E5D}" srcOrd="2" destOrd="0" parTransId="{7BA0DCA6-4F1D-46B1-A8F5-165885F4CA60}" sibTransId="{1A91D365-440C-47F9-8393-87F5E1858592}"/>
    <dgm:cxn modelId="{394F1581-FE03-4207-842B-A1710976A84F}" srcId="{B4F1B46E-22B2-4721-950C-8704487586DC}" destId="{9F22A374-4E7D-49DB-9D5B-B278F4B7CC36}" srcOrd="2" destOrd="0" parTransId="{025742E5-064E-42DD-913B-D19A08E92817}" sibTransId="{4F364B06-B858-4073-811A-5BD640CC8DDB}"/>
    <dgm:cxn modelId="{423660E8-D667-4BD9-9A8A-38658B9B8341}" type="presOf" srcId="{915B07DB-5BAE-4F1D-BAFF-0CB2982A29CF}" destId="{1A5276F6-BDBF-4E50-9481-42DB151F2965}" srcOrd="0" destOrd="10" presId="urn:microsoft.com/office/officeart/2005/8/layout/vList5"/>
    <dgm:cxn modelId="{1F9883DB-CB62-453C-9FD4-EA508513C0F4}" srcId="{F2881FB1-6580-4F21-A283-BFAA6F91D5D2}" destId="{1C8E94A6-4DE6-413C-90F3-1DFE8002A4B0}" srcOrd="7" destOrd="0" parTransId="{DB9270D3-E625-4AF1-A0D8-A471DE13EDFE}" sibTransId="{67DAE92C-F501-4125-A9FB-2955D213A2D9}"/>
    <dgm:cxn modelId="{D18E6623-2D32-4D19-9BE6-82BB672EA2AD}" type="presOf" srcId="{8A44982B-F73B-4C0C-A98E-C909FD4F5AE5}" destId="{1A5276F6-BDBF-4E50-9481-42DB151F2965}" srcOrd="0" destOrd="3" presId="urn:microsoft.com/office/officeart/2005/8/layout/vList5"/>
    <dgm:cxn modelId="{4A31D641-1B5D-46D3-B685-0C4DC6EFE71B}" srcId="{00C18FBF-3FF5-4C16-97CF-AF03740D7AB6}" destId="{F2881FB1-6580-4F21-A283-BFAA6F91D5D2}" srcOrd="1" destOrd="0" parTransId="{2D960FDD-BADA-480D-9043-497C56588AD3}" sibTransId="{A5ABDC17-7AB5-4F0E-992A-F9343F5D74EB}"/>
    <dgm:cxn modelId="{DDB5AD9A-40B0-48EF-AF2C-8CCDA330F7FE}" srcId="{B4F1B46E-22B2-4721-950C-8704487586DC}" destId="{9D72CDD3-5859-43DB-BD75-0C3C30E3DE62}" srcOrd="0" destOrd="0" parTransId="{1D5B1F83-33A7-4298-BC11-2B1252AFAEA5}" sibTransId="{15E25BD4-1EBF-43C2-8885-DBF66B8429E1}"/>
    <dgm:cxn modelId="{ACC8A355-24B3-46EB-853E-C72FC6B6C639}" type="presOf" srcId="{D7C8305B-5917-4A00-8F64-666203D0E0A7}" destId="{1A5276F6-BDBF-4E50-9481-42DB151F2965}" srcOrd="0" destOrd="9" presId="urn:microsoft.com/office/officeart/2005/8/layout/vList5"/>
    <dgm:cxn modelId="{4522FBBB-6050-4B4C-9A37-A97E9B66B916}" srcId="{F2881FB1-6580-4F21-A283-BFAA6F91D5D2}" destId="{6A42AAAB-0104-4B0C-A723-EF5A47EF1F69}" srcOrd="10" destOrd="0" parTransId="{77CBB470-8F9A-4B3E-AD0D-0FF9DEEEB12D}" sibTransId="{25304B56-67C4-4A1D-A0E6-A4C669DE52DA}"/>
    <dgm:cxn modelId="{54F7838F-FFF6-4518-AFEC-2E317BB0D462}" type="presOf" srcId="{F9D46839-CD06-4669-AAE4-4D1E9AFEDA78}" destId="{1A5276F6-BDBF-4E50-9481-42DB151F2965}" srcOrd="0" destOrd="1" presId="urn:microsoft.com/office/officeart/2005/8/layout/vList5"/>
    <dgm:cxn modelId="{EE5816C6-A5AA-4D4C-A0C1-FA66A72D06AD}" type="presOf" srcId="{6DAF40E4-3CBC-48B0-AED6-FC8662D63E5D}" destId="{5D3A3809-EB28-48EB-8ADA-A5133879EE89}" srcOrd="0" destOrd="2" presId="urn:microsoft.com/office/officeart/2005/8/layout/vList5"/>
    <dgm:cxn modelId="{4AD40DDF-89DF-440D-974F-BDE4FEF5AFB0}" type="presOf" srcId="{B4F1B46E-22B2-4721-950C-8704487586DC}" destId="{07D5DE75-CAF6-4A10-926D-2E3E20F59D38}" srcOrd="0" destOrd="0" presId="urn:microsoft.com/office/officeart/2005/8/layout/vList5"/>
    <dgm:cxn modelId="{65F71B6A-469E-4CAC-9250-5AA3B92EEB48}" srcId="{B4F1B46E-22B2-4721-950C-8704487586DC}" destId="{B05C9FAD-CF27-458F-A98B-6643EAFA10EA}" srcOrd="6" destOrd="0" parTransId="{84284898-BF55-421F-A432-86AFE4F3CDE1}" sibTransId="{78C948E2-65A9-4545-8151-9415FBD3CA7E}"/>
    <dgm:cxn modelId="{3B9AD4B4-29C8-4B54-BA91-CF9557973D96}" srcId="{B4F1B46E-22B2-4721-950C-8704487586DC}" destId="{8A44982B-F73B-4C0C-A98E-C909FD4F5AE5}" srcOrd="3" destOrd="0" parTransId="{E30E1D5C-F13C-4782-9F88-E7D2C47029AF}" sibTransId="{3CEE76E0-B713-4ED4-B873-6F5283763946}"/>
    <dgm:cxn modelId="{E3129146-A714-4587-885E-7DBE5C031B5D}" srcId="{B4F1B46E-22B2-4721-950C-8704487586DC}" destId="{915B07DB-5BAE-4F1D-BAFF-0CB2982A29CF}" srcOrd="10" destOrd="0" parTransId="{D6AEB054-59F7-4A76-BE86-DD736F6313EF}" sibTransId="{6D97C83A-BD94-4394-8F3F-5A6341BE1B98}"/>
    <dgm:cxn modelId="{6FA29F02-F781-4F40-9756-0773B9D7F708}" type="presOf" srcId="{BBFB084C-334F-432C-9DBE-35D121C0F103}" destId="{1A5276F6-BDBF-4E50-9481-42DB151F2965}" srcOrd="0" destOrd="8" presId="urn:microsoft.com/office/officeart/2005/8/layout/vList5"/>
    <dgm:cxn modelId="{BA7C8A6E-391F-40FE-B433-4CD34138B8FC}" srcId="{F2881FB1-6580-4F21-A283-BFAA6F91D5D2}" destId="{55A54F78-7E79-4DA2-A462-CA91F9F655F6}" srcOrd="9" destOrd="0" parTransId="{084667D7-6FC2-42F4-B8FA-9C45AC14720D}" sibTransId="{CABBF2EF-05E4-4C6D-BC13-D2C073A606C4}"/>
    <dgm:cxn modelId="{A087DD18-7970-4481-9AC1-75A1FAA479C3}" type="presOf" srcId="{779DA7C1-E24D-47B2-9B39-124A236BF8DF}" destId="{1A5276F6-BDBF-4E50-9481-42DB151F2965}" srcOrd="0" destOrd="7" presId="urn:microsoft.com/office/officeart/2005/8/layout/vList5"/>
    <dgm:cxn modelId="{AD25A8A0-4628-40E2-8C9E-64E6AD4D4D91}" srcId="{B4F1B46E-22B2-4721-950C-8704487586DC}" destId="{F9D46839-CD06-4669-AAE4-4D1E9AFEDA78}" srcOrd="1" destOrd="0" parTransId="{B6B535D8-00AB-4FA1-AAEC-92498ABC6F4C}" sibTransId="{6497F199-DC2A-41F9-A449-D395E6BC4900}"/>
    <dgm:cxn modelId="{C07CADDF-3AA7-44B3-89DE-0BB404315D63}" srcId="{B4F1B46E-22B2-4721-950C-8704487586DC}" destId="{779DA7C1-E24D-47B2-9B39-124A236BF8DF}" srcOrd="7" destOrd="0" parTransId="{6D75A5E4-DCDE-4686-8F68-D74DCB49909C}" sibTransId="{FFF11204-3CBB-4449-B4B3-175F8CFFCB5C}"/>
    <dgm:cxn modelId="{60795C02-DF21-4174-8A05-B86354D7BECD}" type="presOf" srcId="{E78C4418-E9A9-4555-AFF3-35C1E997DC79}" destId="{5D3A3809-EB28-48EB-8ADA-A5133879EE89}" srcOrd="0" destOrd="5" presId="urn:microsoft.com/office/officeart/2005/8/layout/vList5"/>
    <dgm:cxn modelId="{37FE38F9-416C-4851-BEA0-79F094569F35}" type="presOf" srcId="{96C80A31-A542-4D29-BF7F-7B1C7C7AED51}" destId="{5D3A3809-EB28-48EB-8ADA-A5133879EE89}" srcOrd="0" destOrd="8" presId="urn:microsoft.com/office/officeart/2005/8/layout/vList5"/>
    <dgm:cxn modelId="{F59E0AC5-4E3F-4940-9955-F992823A2B3C}" srcId="{F2881FB1-6580-4F21-A283-BFAA6F91D5D2}" destId="{E78C4418-E9A9-4555-AFF3-35C1E997DC79}" srcOrd="5" destOrd="0" parTransId="{898333A4-7EE2-4725-B902-DFE434497035}" sibTransId="{D2D3E619-14BD-47E4-8C1E-DB7722B4C5F0}"/>
    <dgm:cxn modelId="{3204ED53-15A0-4643-A582-021A785F1BA2}" srcId="{F2881FB1-6580-4F21-A283-BFAA6F91D5D2}" destId="{D5197DDB-D5D2-499F-B255-CF7BB5AE2B43}" srcOrd="0" destOrd="0" parTransId="{B14A4DC9-F40A-4867-ADB8-4BA8A1F83766}" sibTransId="{29F2454A-2FA8-4B3A-AC63-4A0B9FD04A75}"/>
    <dgm:cxn modelId="{075CE8B5-46B9-4057-9A90-1E0462C1ECFB}" srcId="{B4F1B46E-22B2-4721-950C-8704487586DC}" destId="{D7C8305B-5917-4A00-8F64-666203D0E0A7}" srcOrd="9" destOrd="0" parTransId="{BB0C2043-5CD9-49B3-85AB-E9E9CAFBDDAC}" sibTransId="{42631650-29A7-4B26-8923-CCD1B56A17B1}"/>
    <dgm:cxn modelId="{CF2FD882-2FD2-42D5-BCB6-13F03AE1907E}" type="presParOf" srcId="{84422B87-86C5-4DCC-9A97-F6568016A768}" destId="{F0D74706-E186-4C23-A2A7-366295998FEB}" srcOrd="0" destOrd="0" presId="urn:microsoft.com/office/officeart/2005/8/layout/vList5"/>
    <dgm:cxn modelId="{A15CFC8D-5149-4002-B553-2B186BB1FF40}" type="presParOf" srcId="{F0D74706-E186-4C23-A2A7-366295998FEB}" destId="{07D5DE75-CAF6-4A10-926D-2E3E20F59D38}" srcOrd="0" destOrd="0" presId="urn:microsoft.com/office/officeart/2005/8/layout/vList5"/>
    <dgm:cxn modelId="{0848D390-5929-45B8-94E1-AF1E4C4480A7}" type="presParOf" srcId="{F0D74706-E186-4C23-A2A7-366295998FEB}" destId="{1A5276F6-BDBF-4E50-9481-42DB151F2965}" srcOrd="1" destOrd="0" presId="urn:microsoft.com/office/officeart/2005/8/layout/vList5"/>
    <dgm:cxn modelId="{416843E3-C19F-4ADD-923F-91264B9B97FC}" type="presParOf" srcId="{84422B87-86C5-4DCC-9A97-F6568016A768}" destId="{C9E32BF4-3503-4F03-BB76-A040403C5F7A}" srcOrd="1" destOrd="0" presId="urn:microsoft.com/office/officeart/2005/8/layout/vList5"/>
    <dgm:cxn modelId="{84489E45-5753-442F-A9C2-9E9BC8C1CF5A}" type="presParOf" srcId="{84422B87-86C5-4DCC-9A97-F6568016A768}" destId="{7BECEFE5-ACD2-4DE3-AF10-6378DA44721C}" srcOrd="2" destOrd="0" presId="urn:microsoft.com/office/officeart/2005/8/layout/vList5"/>
    <dgm:cxn modelId="{93C0E0A7-21FA-41C2-A94C-BEE2B74CFBE4}" type="presParOf" srcId="{7BECEFE5-ACD2-4DE3-AF10-6378DA44721C}" destId="{828BE9D8-36D0-480E-96C4-E6E26F79CAD1}" srcOrd="0" destOrd="0" presId="urn:microsoft.com/office/officeart/2005/8/layout/vList5"/>
    <dgm:cxn modelId="{342F79F0-69A3-42BF-BC46-68C6D19145D3}" type="presParOf" srcId="{7BECEFE5-ACD2-4DE3-AF10-6378DA44721C}" destId="{5D3A3809-EB28-48EB-8ADA-A5133879EE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dirty="0" smtClean="0">
              <a:latin typeface="Arial" panose="020B0604020202020204" pitchFamily="34" charset="0"/>
              <a:cs typeface="Arial" panose="020B0604020202020204" pitchFamily="34" charset="0"/>
            </a:rPr>
            <a:t>Trimester 3</a:t>
          </a:r>
          <a:endParaRPr lang="en-US" dirty="0">
            <a:latin typeface="Arial" panose="020B0604020202020204" pitchFamily="34" charset="0"/>
            <a:cs typeface="Arial" panose="020B0604020202020204" pitchFamily="34" charset="0"/>
          </a:endParaRP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endParaRPr lang="en-US" sz="1200"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dgm:spPr/>
      <dgm:t>
        <a:bodyPr/>
        <a:lstStyle/>
        <a:p>
          <a:r>
            <a:rPr lang="en-US" dirty="0" smtClean="0">
              <a:latin typeface="Arial" panose="020B0604020202020204" pitchFamily="34" charset="0"/>
              <a:cs typeface="Arial" panose="020B0604020202020204" pitchFamily="34" charset="0"/>
            </a:rPr>
            <a:t>Trimester 4</a:t>
          </a:r>
          <a:endParaRPr lang="en-US" dirty="0">
            <a:latin typeface="Arial" panose="020B0604020202020204" pitchFamily="34" charset="0"/>
            <a:cs typeface="Arial" panose="020B0604020202020204" pitchFamily="34" charset="0"/>
          </a:endParaRP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Organization Theories Structures and Design</a:t>
          </a:r>
          <a:endParaRPr lang="en-US" sz="1200" dirty="0">
            <a:latin typeface="Arial" panose="020B0604020202020204" pitchFamily="34" charset="0"/>
            <a:cs typeface="Arial" panose="020B0604020202020204" pitchFamily="34" charset="0"/>
          </a:endParaRP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915B07DB-5BAE-4F1D-BAFF-0CB2982A29CF}">
      <dgm:prSet phldrT="[Text]"/>
      <dgm:spPr>
        <a:solidFill>
          <a:schemeClr val="bg2">
            <a:lumMod val="95000"/>
          </a:schemeClr>
        </a:solidFill>
        <a:effectLst>
          <a:innerShdw blurRad="114300">
            <a:prstClr val="black"/>
          </a:innerShdw>
        </a:effectLst>
      </dgm:spPr>
      <dgm:t>
        <a:bodyPr/>
        <a:lstStyle/>
        <a:p>
          <a:pPr>
            <a:lnSpc>
              <a:spcPct val="90000"/>
            </a:lnSpc>
            <a:spcAft>
              <a:spcPct val="15000"/>
            </a:spcAft>
          </a:pPr>
          <a:endParaRPr lang="en-US" sz="500" dirty="0"/>
        </a:p>
      </dgm:t>
    </dgm:pt>
    <dgm:pt modelId="{D6AEB054-59F7-4A76-BE86-DD736F6313EF}" type="parTrans" cxnId="{E3129146-A714-4587-885E-7DBE5C031B5D}">
      <dgm:prSet/>
      <dgm:spPr/>
      <dgm:t>
        <a:bodyPr/>
        <a:lstStyle/>
        <a:p>
          <a:endParaRPr lang="en-US"/>
        </a:p>
      </dgm:t>
    </dgm:pt>
    <dgm:pt modelId="{6D97C83A-BD94-4394-8F3F-5A6341BE1B98}" type="sibTrans" cxnId="{E3129146-A714-4587-885E-7DBE5C031B5D}">
      <dgm:prSet/>
      <dgm:spPr/>
      <dgm:t>
        <a:bodyPr/>
        <a:lstStyle/>
        <a:p>
          <a:endParaRPr lang="en-US"/>
        </a:p>
      </dgm:t>
    </dgm:pt>
    <dgm:pt modelId="{6A42AAAB-0104-4B0C-A723-EF5A47EF1F69}">
      <dgm:prSet/>
      <dgm:spPr/>
      <dgm:t>
        <a:bodyPr/>
        <a:lstStyle/>
        <a:p>
          <a:endParaRPr lang="en-US" sz="500" dirty="0"/>
        </a:p>
      </dgm:t>
    </dgm:pt>
    <dgm:pt modelId="{77CBB470-8F9A-4B3E-AD0D-0FF9DEEEB12D}" type="parTrans" cxnId="{4522FBBB-6050-4B4C-9A37-A97E9B66B916}">
      <dgm:prSet/>
      <dgm:spPr/>
      <dgm:t>
        <a:bodyPr/>
        <a:lstStyle/>
        <a:p>
          <a:endParaRPr lang="en-US"/>
        </a:p>
      </dgm:t>
    </dgm:pt>
    <dgm:pt modelId="{25304B56-67C4-4A1D-A0E6-A4C669DE52DA}" type="sibTrans" cxnId="{4522FBBB-6050-4B4C-9A37-A97E9B66B916}">
      <dgm:prSet/>
      <dgm:spPr/>
      <dgm:t>
        <a:bodyPr/>
        <a:lstStyle/>
        <a:p>
          <a:endParaRPr lang="en-US"/>
        </a:p>
      </dgm:t>
    </dgm:pt>
    <dgm:pt modelId="{C584CBF9-60E8-452F-8309-FB9DE30128AA}">
      <dgm:prSet custT="1"/>
      <dgm:spPr/>
      <dgm:t>
        <a:bodyPr/>
        <a:lstStyle/>
        <a:p>
          <a:r>
            <a:rPr lang="en-IN" sz="1200" dirty="0" smtClean="0">
              <a:latin typeface="Arial" panose="020B0604020202020204" pitchFamily="34" charset="0"/>
              <a:cs typeface="Arial" panose="020B0604020202020204" pitchFamily="34" charset="0"/>
            </a:rPr>
            <a:t>Talent Planning</a:t>
          </a:r>
          <a:endParaRPr lang="en-US" sz="1200" dirty="0">
            <a:latin typeface="Arial" panose="020B0604020202020204" pitchFamily="34" charset="0"/>
            <a:cs typeface="Arial" panose="020B0604020202020204" pitchFamily="34" charset="0"/>
          </a:endParaRPr>
        </a:p>
      </dgm:t>
    </dgm:pt>
    <dgm:pt modelId="{AAF45AA4-F402-45C6-A4A1-A655E4243EC8}" type="parTrans" cxnId="{8FF8CAA3-C815-41BE-885D-D95E6136D261}">
      <dgm:prSet/>
      <dgm:spPr/>
      <dgm:t>
        <a:bodyPr/>
        <a:lstStyle/>
        <a:p>
          <a:endParaRPr lang="en-US"/>
        </a:p>
      </dgm:t>
    </dgm:pt>
    <dgm:pt modelId="{5578029B-D2C6-4EC2-B586-AC8689B48D92}" type="sibTrans" cxnId="{8FF8CAA3-C815-41BE-885D-D95E6136D261}">
      <dgm:prSet/>
      <dgm:spPr/>
      <dgm:t>
        <a:bodyPr/>
        <a:lstStyle/>
        <a:p>
          <a:endParaRPr lang="en-US"/>
        </a:p>
      </dgm:t>
    </dgm:pt>
    <dgm:pt modelId="{04B85650-6D33-49B0-8C89-4C28D9D3D51F}">
      <dgm:prSet custT="1"/>
      <dgm:spPr/>
      <dgm:t>
        <a:bodyPr/>
        <a:lstStyle/>
        <a:p>
          <a:r>
            <a:rPr lang="en-IN" sz="1200" dirty="0" smtClean="0">
              <a:latin typeface="Arial" panose="020B0604020202020204" pitchFamily="34" charset="0"/>
              <a:cs typeface="Arial" panose="020B0604020202020204" pitchFamily="34" charset="0"/>
            </a:rPr>
            <a:t>Compensation Management I (salary, wages, rewards)</a:t>
          </a:r>
          <a:endParaRPr lang="en-US" sz="1200" dirty="0">
            <a:latin typeface="Arial" panose="020B0604020202020204" pitchFamily="34" charset="0"/>
            <a:cs typeface="Arial" panose="020B0604020202020204" pitchFamily="34" charset="0"/>
          </a:endParaRPr>
        </a:p>
      </dgm:t>
    </dgm:pt>
    <dgm:pt modelId="{FFCBAB74-9006-4477-9B5B-EDBB47DD931A}" type="parTrans" cxnId="{EB0A57DE-6971-40D0-AB21-5B3B7394A5F3}">
      <dgm:prSet/>
      <dgm:spPr/>
      <dgm:t>
        <a:bodyPr/>
        <a:lstStyle/>
        <a:p>
          <a:endParaRPr lang="en-US"/>
        </a:p>
      </dgm:t>
    </dgm:pt>
    <dgm:pt modelId="{B98138B2-74E6-446C-A687-877AA5A740E2}" type="sibTrans" cxnId="{EB0A57DE-6971-40D0-AB21-5B3B7394A5F3}">
      <dgm:prSet/>
      <dgm:spPr/>
      <dgm:t>
        <a:bodyPr/>
        <a:lstStyle/>
        <a:p>
          <a:endParaRPr lang="en-US"/>
        </a:p>
      </dgm:t>
    </dgm:pt>
    <dgm:pt modelId="{4679DC12-2098-4D49-A5A2-7B576F866C73}">
      <dgm:prSet custT="1"/>
      <dgm:spPr/>
      <dgm:t>
        <a:bodyPr/>
        <a:lstStyle/>
        <a:p>
          <a:r>
            <a:rPr lang="en-IN" sz="1200" dirty="0" smtClean="0">
              <a:latin typeface="Arial" panose="020B0604020202020204" pitchFamily="34" charset="0"/>
              <a:cs typeface="Arial" panose="020B0604020202020204" pitchFamily="34" charset="0"/>
            </a:rPr>
            <a:t>Learning and Development</a:t>
          </a:r>
          <a:endParaRPr lang="en-US" sz="1200" dirty="0">
            <a:latin typeface="Arial" panose="020B0604020202020204" pitchFamily="34" charset="0"/>
            <a:cs typeface="Arial" panose="020B0604020202020204" pitchFamily="34" charset="0"/>
          </a:endParaRPr>
        </a:p>
      </dgm:t>
    </dgm:pt>
    <dgm:pt modelId="{B6DA879E-D2D9-4AE2-80D4-27D08D07D9C1}" type="parTrans" cxnId="{0EA00501-24C6-4DC1-BA76-08E120A64A9C}">
      <dgm:prSet/>
      <dgm:spPr/>
      <dgm:t>
        <a:bodyPr/>
        <a:lstStyle/>
        <a:p>
          <a:endParaRPr lang="en-US"/>
        </a:p>
      </dgm:t>
    </dgm:pt>
    <dgm:pt modelId="{CDA15E2A-E54C-4ACB-94C3-54D42EA9AC4C}" type="sibTrans" cxnId="{0EA00501-24C6-4DC1-BA76-08E120A64A9C}">
      <dgm:prSet/>
      <dgm:spPr/>
      <dgm:t>
        <a:bodyPr/>
        <a:lstStyle/>
        <a:p>
          <a:endParaRPr lang="en-US"/>
        </a:p>
      </dgm:t>
    </dgm:pt>
    <dgm:pt modelId="{8D9DE3B8-BD62-47D2-8BAC-C32D31B0A0BC}">
      <dgm:prSet custT="1"/>
      <dgm:spPr/>
      <dgm:t>
        <a:bodyPr/>
        <a:lstStyle/>
        <a:p>
          <a:r>
            <a:rPr lang="en-IN" sz="1200" dirty="0" smtClean="0">
              <a:latin typeface="Arial" panose="020B0604020202020204" pitchFamily="34" charset="0"/>
              <a:cs typeface="Arial" panose="020B0604020202020204" pitchFamily="34" charset="0"/>
            </a:rPr>
            <a:t>Industrial Relations (grievance resolutions added)</a:t>
          </a:r>
          <a:endParaRPr lang="en-US" sz="1200" dirty="0">
            <a:latin typeface="Arial" panose="020B0604020202020204" pitchFamily="34" charset="0"/>
            <a:cs typeface="Arial" panose="020B0604020202020204" pitchFamily="34" charset="0"/>
          </a:endParaRPr>
        </a:p>
      </dgm:t>
    </dgm:pt>
    <dgm:pt modelId="{92DA5318-BF3C-4343-9E0C-E63A5C425FB1}" type="parTrans" cxnId="{9A85444C-417F-47C8-959B-02F31CB9EA6A}">
      <dgm:prSet/>
      <dgm:spPr/>
      <dgm:t>
        <a:bodyPr/>
        <a:lstStyle/>
        <a:p>
          <a:endParaRPr lang="en-US"/>
        </a:p>
      </dgm:t>
    </dgm:pt>
    <dgm:pt modelId="{9F86D6AC-CCB6-47A8-A2ED-BF9A6036B3BB}" type="sibTrans" cxnId="{9A85444C-417F-47C8-959B-02F31CB9EA6A}">
      <dgm:prSet/>
      <dgm:spPr/>
      <dgm:t>
        <a:bodyPr/>
        <a:lstStyle/>
        <a:p>
          <a:endParaRPr lang="en-US"/>
        </a:p>
      </dgm:t>
    </dgm:pt>
    <dgm:pt modelId="{E5B2800D-32EE-4B68-9924-D6D011CED4FF}">
      <dgm:prSet custT="1"/>
      <dgm:spPr/>
      <dgm:t>
        <a:bodyPr/>
        <a:lstStyle/>
        <a:p>
          <a:r>
            <a:rPr lang="en-IN" sz="1200" dirty="0" smtClean="0">
              <a:latin typeface="Arial" panose="020B0604020202020204" pitchFamily="34" charset="0"/>
              <a:cs typeface="Arial" panose="020B0604020202020204" pitchFamily="34" charset="0"/>
            </a:rPr>
            <a:t>Labour Laws II (social security)</a:t>
          </a:r>
          <a:endParaRPr lang="en-US" sz="1200" dirty="0">
            <a:latin typeface="Arial" panose="020B0604020202020204" pitchFamily="34" charset="0"/>
            <a:cs typeface="Arial" panose="020B0604020202020204" pitchFamily="34" charset="0"/>
          </a:endParaRPr>
        </a:p>
      </dgm:t>
    </dgm:pt>
    <dgm:pt modelId="{B5FD48BD-91FB-4F58-8BB9-61A65813C488}" type="parTrans" cxnId="{7734FF85-E490-47DF-8479-BD09DF22530F}">
      <dgm:prSet/>
      <dgm:spPr/>
      <dgm:t>
        <a:bodyPr/>
        <a:lstStyle/>
        <a:p>
          <a:endParaRPr lang="en-US"/>
        </a:p>
      </dgm:t>
    </dgm:pt>
    <dgm:pt modelId="{B772826F-BD1C-473A-BB4F-DC7EE4792E12}" type="sibTrans" cxnId="{7734FF85-E490-47DF-8479-BD09DF22530F}">
      <dgm:prSet/>
      <dgm:spPr/>
      <dgm:t>
        <a:bodyPr/>
        <a:lstStyle/>
        <a:p>
          <a:endParaRPr lang="en-US"/>
        </a:p>
      </dgm:t>
    </dgm:pt>
    <dgm:pt modelId="{276606B3-93A2-4611-B8FE-C345F927738E}">
      <dgm:prSet custT="1"/>
      <dgm:spPr/>
      <dgm:t>
        <a:bodyPr/>
        <a:lstStyle/>
        <a:p>
          <a:r>
            <a:rPr lang="en-IN" sz="1200" dirty="0" smtClean="0">
              <a:latin typeface="Arial" panose="020B0604020202020204" pitchFamily="34" charset="0"/>
              <a:cs typeface="Arial" panose="020B0604020202020204" pitchFamily="34" charset="0"/>
            </a:rPr>
            <a:t>Enterprise Systems</a:t>
          </a:r>
          <a:endParaRPr lang="en-US" sz="1200" dirty="0">
            <a:latin typeface="Arial" panose="020B0604020202020204" pitchFamily="34" charset="0"/>
            <a:cs typeface="Arial" panose="020B0604020202020204" pitchFamily="34" charset="0"/>
          </a:endParaRPr>
        </a:p>
      </dgm:t>
    </dgm:pt>
    <dgm:pt modelId="{3C3C72C2-D56D-41C9-9A16-21D54D5769E4}" type="parTrans" cxnId="{09C7684B-3D52-408B-9D6D-940B6BE98D45}">
      <dgm:prSet/>
      <dgm:spPr/>
      <dgm:t>
        <a:bodyPr/>
        <a:lstStyle/>
        <a:p>
          <a:endParaRPr lang="en-US"/>
        </a:p>
      </dgm:t>
    </dgm:pt>
    <dgm:pt modelId="{8AB51EFF-ADA7-4325-9FE6-A3B579EF34F5}" type="sibTrans" cxnId="{09C7684B-3D52-408B-9D6D-940B6BE98D45}">
      <dgm:prSet/>
      <dgm:spPr/>
      <dgm:t>
        <a:bodyPr/>
        <a:lstStyle/>
        <a:p>
          <a:endParaRPr lang="en-US"/>
        </a:p>
      </dgm:t>
    </dgm:pt>
    <dgm:pt modelId="{D356A6EB-BFC1-4FC0-9747-4C34E146D1A2}">
      <dgm:prSet custT="1"/>
      <dgm:spPr/>
      <dgm:t>
        <a:bodyPr/>
        <a:lstStyle/>
        <a:p>
          <a:r>
            <a:rPr lang="en-IN" sz="1200" dirty="0" smtClean="0">
              <a:latin typeface="Arial" panose="020B0604020202020204" pitchFamily="34" charset="0"/>
              <a:cs typeface="Arial" panose="020B0604020202020204" pitchFamily="34" charset="0"/>
            </a:rPr>
            <a:t>Business Intelligence</a:t>
          </a:r>
          <a:endParaRPr lang="en-US" sz="1200" dirty="0">
            <a:latin typeface="Arial" panose="020B0604020202020204" pitchFamily="34" charset="0"/>
            <a:cs typeface="Arial" panose="020B0604020202020204" pitchFamily="34" charset="0"/>
          </a:endParaRPr>
        </a:p>
      </dgm:t>
    </dgm:pt>
    <dgm:pt modelId="{5948A1F1-412D-41A6-BD81-0C7279D6765C}" type="parTrans" cxnId="{CBD2FA11-6E0B-4E9B-9FEF-7078C5FFB55A}">
      <dgm:prSet/>
      <dgm:spPr/>
      <dgm:t>
        <a:bodyPr/>
        <a:lstStyle/>
        <a:p>
          <a:endParaRPr lang="en-US"/>
        </a:p>
      </dgm:t>
    </dgm:pt>
    <dgm:pt modelId="{5A611F97-7CE3-48CE-A16B-09E8F90972A9}" type="sibTrans" cxnId="{CBD2FA11-6E0B-4E9B-9FEF-7078C5FFB55A}">
      <dgm:prSet/>
      <dgm:spPr/>
      <dgm:t>
        <a:bodyPr/>
        <a:lstStyle/>
        <a:p>
          <a:endParaRPr lang="en-US"/>
        </a:p>
      </dgm:t>
    </dgm:pt>
    <dgm:pt modelId="{A3D0EE7A-5C0F-4282-B0ED-29A5BC2C7834}">
      <dgm:prSet custT="1"/>
      <dgm:spPr/>
      <dgm:t>
        <a:bodyPr/>
        <a:lstStyle/>
        <a:p>
          <a:r>
            <a:rPr lang="en-IN" sz="1200" dirty="0" smtClean="0">
              <a:latin typeface="Arial" panose="020B0604020202020204" pitchFamily="34" charset="0"/>
              <a:cs typeface="Arial" panose="020B0604020202020204" pitchFamily="34" charset="0"/>
            </a:rPr>
            <a:t>Logistics and Supply Chain Management</a:t>
          </a:r>
          <a:endParaRPr lang="en-US" sz="1200" dirty="0">
            <a:latin typeface="Arial" panose="020B0604020202020204" pitchFamily="34" charset="0"/>
            <a:cs typeface="Arial" panose="020B0604020202020204" pitchFamily="34" charset="0"/>
          </a:endParaRPr>
        </a:p>
      </dgm:t>
    </dgm:pt>
    <dgm:pt modelId="{B4B6AB20-C049-4165-BA2D-8FABBB33D802}" type="parTrans" cxnId="{0159FD49-8725-43DB-BB59-0E90166D856E}">
      <dgm:prSet/>
      <dgm:spPr/>
      <dgm:t>
        <a:bodyPr/>
        <a:lstStyle/>
        <a:p>
          <a:endParaRPr lang="en-US"/>
        </a:p>
      </dgm:t>
    </dgm:pt>
    <dgm:pt modelId="{18C981C6-FF06-469A-9587-B7404020EC80}" type="sibTrans" cxnId="{0159FD49-8725-43DB-BB59-0E90166D856E}">
      <dgm:prSet/>
      <dgm:spPr/>
      <dgm:t>
        <a:bodyPr/>
        <a:lstStyle/>
        <a:p>
          <a:endParaRPr lang="en-US"/>
        </a:p>
      </dgm:t>
    </dgm:pt>
    <dgm:pt modelId="{448E57F3-D22B-4221-BBBE-0F10A0B5FC28}">
      <dgm:prSet custT="1"/>
      <dgm:spPr/>
      <dgm:t>
        <a:bodyPr/>
        <a:lstStyle/>
        <a:p>
          <a:r>
            <a:rPr lang="en-IN" sz="1200" dirty="0" smtClean="0">
              <a:latin typeface="Arial" panose="020B0604020202020204" pitchFamily="34" charset="0"/>
              <a:cs typeface="Arial" panose="020B0604020202020204" pitchFamily="34" charset="0"/>
            </a:rPr>
            <a:t>Psychometric Testing in HR (Quantitative &amp; Qualitative)</a:t>
          </a:r>
          <a:endParaRPr lang="en-US" sz="1200" dirty="0">
            <a:latin typeface="Arial" panose="020B0604020202020204" pitchFamily="34" charset="0"/>
            <a:cs typeface="Arial" panose="020B0604020202020204" pitchFamily="34" charset="0"/>
          </a:endParaRPr>
        </a:p>
      </dgm:t>
    </dgm:pt>
    <dgm:pt modelId="{BE9CB8CF-116F-49F3-B556-D9DBD33AD7CF}" type="parTrans" cxnId="{401FF79D-1142-4AE7-8A37-428111385EF3}">
      <dgm:prSet/>
      <dgm:spPr/>
      <dgm:t>
        <a:bodyPr/>
        <a:lstStyle/>
        <a:p>
          <a:endParaRPr lang="en-US"/>
        </a:p>
      </dgm:t>
    </dgm:pt>
    <dgm:pt modelId="{F77AEB8B-88C4-47D9-9738-27D32C5D4BEC}" type="sibTrans" cxnId="{401FF79D-1142-4AE7-8A37-428111385EF3}">
      <dgm:prSet/>
      <dgm:spPr/>
      <dgm:t>
        <a:bodyPr/>
        <a:lstStyle/>
        <a:p>
          <a:endParaRPr lang="en-US"/>
        </a:p>
      </dgm:t>
    </dgm:pt>
    <dgm:pt modelId="{3EEE0408-7D0D-4F0B-B0B2-EC4566BB852B}">
      <dgm:prSet custT="1"/>
      <dgm:spPr/>
      <dgm:t>
        <a:bodyPr/>
        <a:lstStyle/>
        <a:p>
          <a:r>
            <a:rPr lang="en-US" sz="1200" dirty="0" smtClean="0">
              <a:latin typeface="Arial" panose="020B0604020202020204" pitchFamily="34" charset="0"/>
              <a:cs typeface="Arial" panose="020B0604020202020204" pitchFamily="34" charset="0"/>
            </a:rPr>
            <a:t>Creativity &amp; Innovation</a:t>
          </a:r>
          <a:endParaRPr lang="en-US" sz="1200" dirty="0">
            <a:latin typeface="Arial" panose="020B0604020202020204" pitchFamily="34" charset="0"/>
            <a:cs typeface="Arial" panose="020B0604020202020204" pitchFamily="34" charset="0"/>
          </a:endParaRPr>
        </a:p>
      </dgm:t>
    </dgm:pt>
    <dgm:pt modelId="{1A8F8CBC-BFFD-4D26-9C34-8BBD6F0EB739}" type="parTrans" cxnId="{995BB980-D981-4078-B5CE-DEB39B984C1E}">
      <dgm:prSet/>
      <dgm:spPr/>
      <dgm:t>
        <a:bodyPr/>
        <a:lstStyle/>
        <a:p>
          <a:endParaRPr lang="en-US"/>
        </a:p>
      </dgm:t>
    </dgm:pt>
    <dgm:pt modelId="{74F59858-1337-4DD8-9008-BF40360D5FD0}" type="sibTrans" cxnId="{995BB980-D981-4078-B5CE-DEB39B984C1E}">
      <dgm:prSet/>
      <dgm:spPr/>
      <dgm:t>
        <a:bodyPr/>
        <a:lstStyle/>
        <a:p>
          <a:endParaRPr lang="en-US"/>
        </a:p>
      </dgm:t>
    </dgm:pt>
    <dgm:pt modelId="{BBAD6BA7-EE2A-4C32-A22B-6DE1A931DF8A}">
      <dgm:prSet custT="1"/>
      <dgm:spPr/>
      <dgm:t>
        <a:bodyPr/>
        <a:lstStyle/>
        <a:p>
          <a:r>
            <a:rPr lang="en-US" sz="1200" dirty="0" smtClean="0">
              <a:latin typeface="Arial" panose="020B0604020202020204" pitchFamily="34" charset="0"/>
              <a:cs typeface="Arial" panose="020B0604020202020204" pitchFamily="34" charset="0"/>
            </a:rPr>
            <a:t>Talent Engagement</a:t>
          </a:r>
          <a:endParaRPr lang="en-US" sz="1200" dirty="0">
            <a:latin typeface="Arial" panose="020B0604020202020204" pitchFamily="34" charset="0"/>
            <a:cs typeface="Arial" panose="020B0604020202020204" pitchFamily="34" charset="0"/>
          </a:endParaRPr>
        </a:p>
      </dgm:t>
    </dgm:pt>
    <dgm:pt modelId="{3BB8C0CA-4FFF-48C3-A130-271F114D0040}" type="parTrans" cxnId="{3000AE16-9617-44E2-B5AA-D94E2E16A3E2}">
      <dgm:prSet/>
      <dgm:spPr/>
      <dgm:t>
        <a:bodyPr/>
        <a:lstStyle/>
        <a:p>
          <a:endParaRPr lang="en-US"/>
        </a:p>
      </dgm:t>
    </dgm:pt>
    <dgm:pt modelId="{D129D4A9-33D0-45A3-8356-2D73DC100FF7}" type="sibTrans" cxnId="{3000AE16-9617-44E2-B5AA-D94E2E16A3E2}">
      <dgm:prSet/>
      <dgm:spPr/>
      <dgm:t>
        <a:bodyPr/>
        <a:lstStyle/>
        <a:p>
          <a:endParaRPr lang="en-US"/>
        </a:p>
      </dgm:t>
    </dgm:pt>
    <dgm:pt modelId="{77F7B3BE-A82C-4DC5-B4F9-36A2EFD4A92F}">
      <dgm:prSet custT="1"/>
      <dgm:spPr/>
      <dgm:t>
        <a:bodyPr/>
        <a:lstStyle/>
        <a:p>
          <a:r>
            <a:rPr lang="en-US" sz="1200" dirty="0" smtClean="0">
              <a:latin typeface="Arial" panose="020B0604020202020204" pitchFamily="34" charset="0"/>
              <a:cs typeface="Arial" panose="020B0604020202020204" pitchFamily="34" charset="0"/>
            </a:rPr>
            <a:t>Performance Management System</a:t>
          </a:r>
          <a:endParaRPr lang="en-US" sz="1200" dirty="0">
            <a:latin typeface="Arial" panose="020B0604020202020204" pitchFamily="34" charset="0"/>
            <a:cs typeface="Arial" panose="020B0604020202020204" pitchFamily="34" charset="0"/>
          </a:endParaRPr>
        </a:p>
      </dgm:t>
    </dgm:pt>
    <dgm:pt modelId="{C3D2D264-686A-4359-8551-D5BCBE06D01B}" type="parTrans" cxnId="{A3C72438-B2B3-4E16-AC0C-2CE2C47F4D56}">
      <dgm:prSet/>
      <dgm:spPr/>
      <dgm:t>
        <a:bodyPr/>
        <a:lstStyle/>
        <a:p>
          <a:endParaRPr lang="en-US"/>
        </a:p>
      </dgm:t>
    </dgm:pt>
    <dgm:pt modelId="{BB11D106-5B20-4433-9BFD-A85F5FF8CD60}" type="sibTrans" cxnId="{A3C72438-B2B3-4E16-AC0C-2CE2C47F4D56}">
      <dgm:prSet/>
      <dgm:spPr/>
      <dgm:t>
        <a:bodyPr/>
        <a:lstStyle/>
        <a:p>
          <a:endParaRPr lang="en-US"/>
        </a:p>
      </dgm:t>
    </dgm:pt>
    <dgm:pt modelId="{EFD62A8F-5643-41FC-B360-0E7A629E3391}">
      <dgm:prSet custT="1"/>
      <dgm:spPr/>
      <dgm:t>
        <a:bodyPr/>
        <a:lstStyle/>
        <a:p>
          <a:r>
            <a:rPr lang="en-US" sz="1200" dirty="0" smtClean="0">
              <a:latin typeface="Arial" panose="020B0604020202020204" pitchFamily="34" charset="0"/>
              <a:cs typeface="Arial" panose="020B0604020202020204" pitchFamily="34" charset="0"/>
            </a:rPr>
            <a:t>Compensation Management II (Benefits)</a:t>
          </a:r>
          <a:endParaRPr lang="en-US" sz="1200" dirty="0">
            <a:latin typeface="Arial" panose="020B0604020202020204" pitchFamily="34" charset="0"/>
            <a:cs typeface="Arial" panose="020B0604020202020204" pitchFamily="34" charset="0"/>
          </a:endParaRPr>
        </a:p>
      </dgm:t>
    </dgm:pt>
    <dgm:pt modelId="{2F23D3CD-A598-4907-8F1E-4DCD0754877D}" type="parTrans" cxnId="{231CFEDA-1D76-4A9E-9515-AA30AEB4DB4E}">
      <dgm:prSet/>
      <dgm:spPr/>
      <dgm:t>
        <a:bodyPr/>
        <a:lstStyle/>
        <a:p>
          <a:endParaRPr lang="en-US"/>
        </a:p>
      </dgm:t>
    </dgm:pt>
    <dgm:pt modelId="{1D487AF2-11DB-49D8-AAE6-103C4A5EFA94}" type="sibTrans" cxnId="{231CFEDA-1D76-4A9E-9515-AA30AEB4DB4E}">
      <dgm:prSet/>
      <dgm:spPr/>
      <dgm:t>
        <a:bodyPr/>
        <a:lstStyle/>
        <a:p>
          <a:endParaRPr lang="en-US"/>
        </a:p>
      </dgm:t>
    </dgm:pt>
    <dgm:pt modelId="{B8BA3D9D-DCEC-4F4F-B2CF-48827DBA7D07}">
      <dgm:prSet custT="1"/>
      <dgm:spPr/>
      <dgm:t>
        <a:bodyPr/>
        <a:lstStyle/>
        <a:p>
          <a:r>
            <a:rPr lang="en-US" sz="1200" dirty="0" smtClean="0">
              <a:latin typeface="Arial" panose="020B0604020202020204" pitchFamily="34" charset="0"/>
              <a:cs typeface="Arial" panose="020B0604020202020204" pitchFamily="34" charset="0"/>
            </a:rPr>
            <a:t>Organization Development</a:t>
          </a:r>
          <a:endParaRPr lang="en-US" sz="1200" dirty="0">
            <a:latin typeface="Arial" panose="020B0604020202020204" pitchFamily="34" charset="0"/>
            <a:cs typeface="Arial" panose="020B0604020202020204" pitchFamily="34" charset="0"/>
          </a:endParaRPr>
        </a:p>
      </dgm:t>
    </dgm:pt>
    <dgm:pt modelId="{16F46427-5DBD-46B3-A468-BB2DB160D140}" type="parTrans" cxnId="{C0DB9A5D-6C14-4471-B906-0C153F48B273}">
      <dgm:prSet/>
      <dgm:spPr/>
      <dgm:t>
        <a:bodyPr/>
        <a:lstStyle/>
        <a:p>
          <a:endParaRPr lang="en-US"/>
        </a:p>
      </dgm:t>
    </dgm:pt>
    <dgm:pt modelId="{A6BDCE44-B80F-4B27-AFE0-07BD2F0EFF37}" type="sibTrans" cxnId="{C0DB9A5D-6C14-4471-B906-0C153F48B273}">
      <dgm:prSet/>
      <dgm:spPr/>
      <dgm:t>
        <a:bodyPr/>
        <a:lstStyle/>
        <a:p>
          <a:endParaRPr lang="en-US"/>
        </a:p>
      </dgm:t>
    </dgm:pt>
    <dgm:pt modelId="{4757ACCE-36B9-47BD-B32E-B8B8A94E7CBC}">
      <dgm:prSet custT="1"/>
      <dgm:spPr/>
      <dgm:t>
        <a:bodyPr/>
        <a:lstStyle/>
        <a:p>
          <a:r>
            <a:rPr lang="en-US" sz="1200" dirty="0" smtClean="0">
              <a:latin typeface="Arial" panose="020B0604020202020204" pitchFamily="34" charset="0"/>
              <a:cs typeface="Arial" panose="020B0604020202020204" pitchFamily="34" charset="0"/>
            </a:rPr>
            <a:t>Labour Laws III (industrial safety and welfare)</a:t>
          </a:r>
          <a:endParaRPr lang="en-US" sz="1200" dirty="0">
            <a:latin typeface="Arial" panose="020B0604020202020204" pitchFamily="34" charset="0"/>
            <a:cs typeface="Arial" panose="020B0604020202020204" pitchFamily="34" charset="0"/>
          </a:endParaRPr>
        </a:p>
      </dgm:t>
    </dgm:pt>
    <dgm:pt modelId="{303EC638-99D5-4259-A27A-69BAC207FD78}" type="parTrans" cxnId="{EF2A5FD2-C0F8-4B36-8316-2D066D66E754}">
      <dgm:prSet/>
      <dgm:spPr/>
      <dgm:t>
        <a:bodyPr/>
        <a:lstStyle/>
        <a:p>
          <a:endParaRPr lang="en-US"/>
        </a:p>
      </dgm:t>
    </dgm:pt>
    <dgm:pt modelId="{DD97BFA4-08CD-4EA4-8E34-99F26E50F9A5}" type="sibTrans" cxnId="{EF2A5FD2-C0F8-4B36-8316-2D066D66E754}">
      <dgm:prSet/>
      <dgm:spPr/>
      <dgm:t>
        <a:bodyPr/>
        <a:lstStyle/>
        <a:p>
          <a:endParaRPr lang="en-US"/>
        </a:p>
      </dgm:t>
    </dgm:pt>
    <dgm:pt modelId="{2A5B87D8-0E05-4D1D-A3FD-C1E3619DC766}">
      <dgm:prSet custT="1"/>
      <dgm:spPr/>
      <dgm:t>
        <a:bodyPr/>
        <a:lstStyle/>
        <a:p>
          <a:r>
            <a:rPr lang="en-US" sz="1200" dirty="0" smtClean="0">
              <a:latin typeface="Arial" panose="020B0604020202020204" pitchFamily="34" charset="0"/>
              <a:cs typeface="Arial" panose="020B0604020202020204" pitchFamily="34" charset="0"/>
            </a:rPr>
            <a:t>Labour Laws IV (employment relations)</a:t>
          </a:r>
          <a:endParaRPr lang="en-US" sz="1200" dirty="0">
            <a:latin typeface="Arial" panose="020B0604020202020204" pitchFamily="34" charset="0"/>
            <a:cs typeface="Arial" panose="020B0604020202020204" pitchFamily="34" charset="0"/>
          </a:endParaRPr>
        </a:p>
      </dgm:t>
    </dgm:pt>
    <dgm:pt modelId="{5BF9D9EB-BAEB-48F0-B68E-10AA21A9BC88}" type="parTrans" cxnId="{EEC30682-7991-4763-B4E2-3606B7208365}">
      <dgm:prSet/>
      <dgm:spPr/>
      <dgm:t>
        <a:bodyPr/>
        <a:lstStyle/>
        <a:p>
          <a:endParaRPr lang="en-US"/>
        </a:p>
      </dgm:t>
    </dgm:pt>
    <dgm:pt modelId="{BE4E3823-57CB-4DF9-AEF1-BE2CB648686A}" type="sibTrans" cxnId="{EEC30682-7991-4763-B4E2-3606B7208365}">
      <dgm:prSet/>
      <dgm:spPr/>
      <dgm:t>
        <a:bodyPr/>
        <a:lstStyle/>
        <a:p>
          <a:endParaRPr lang="en-US"/>
        </a:p>
      </dgm:t>
    </dgm:pt>
    <dgm:pt modelId="{AEA5DA9E-243B-4C7E-9BF4-ECAF52477CF1}">
      <dgm:prSet custT="1"/>
      <dgm:spPr/>
      <dgm:t>
        <a:bodyPr/>
        <a:lstStyle/>
        <a:p>
          <a:r>
            <a:rPr lang="en-US" sz="1200" dirty="0" smtClean="0">
              <a:latin typeface="Arial" panose="020B0604020202020204" pitchFamily="34" charset="0"/>
              <a:cs typeface="Arial" panose="020B0604020202020204" pitchFamily="34" charset="0"/>
            </a:rPr>
            <a:t>Talent Analytics</a:t>
          </a:r>
          <a:endParaRPr lang="en-US" sz="1200" dirty="0">
            <a:latin typeface="Arial" panose="020B0604020202020204" pitchFamily="34" charset="0"/>
            <a:cs typeface="Arial" panose="020B0604020202020204" pitchFamily="34" charset="0"/>
          </a:endParaRPr>
        </a:p>
      </dgm:t>
    </dgm:pt>
    <dgm:pt modelId="{5A966E49-BC8C-4999-9532-B5E6D761C7E7}" type="parTrans" cxnId="{EACDC175-6DBD-4E38-B962-3CB32A5E4FEB}">
      <dgm:prSet/>
      <dgm:spPr/>
      <dgm:t>
        <a:bodyPr/>
        <a:lstStyle/>
        <a:p>
          <a:endParaRPr lang="en-US"/>
        </a:p>
      </dgm:t>
    </dgm:pt>
    <dgm:pt modelId="{DF431DB4-56FB-41A9-BF21-E556627F223E}" type="sibTrans" cxnId="{EACDC175-6DBD-4E38-B962-3CB32A5E4FEB}">
      <dgm:prSet/>
      <dgm:spPr/>
      <dgm:t>
        <a:bodyPr/>
        <a:lstStyle/>
        <a:p>
          <a:endParaRPr lang="en-US"/>
        </a:p>
      </dgm:t>
    </dgm:pt>
    <dgm:pt modelId="{B35EC158-DB30-41BF-9E7F-40E1D257A77B}">
      <dgm:prSet custT="1"/>
      <dgm:spPr/>
      <dgm:t>
        <a:bodyPr/>
        <a:lstStyle/>
        <a:p>
          <a:r>
            <a:rPr lang="en-US" sz="1200" dirty="0" smtClean="0">
              <a:latin typeface="Arial" panose="020B0604020202020204" pitchFamily="34" charset="0"/>
              <a:cs typeface="Arial" panose="020B0604020202020204" pitchFamily="34" charset="0"/>
            </a:rPr>
            <a:t>Strategic Management</a:t>
          </a:r>
          <a:endParaRPr lang="en-US" sz="1200" dirty="0">
            <a:latin typeface="Arial" panose="020B0604020202020204" pitchFamily="34" charset="0"/>
            <a:cs typeface="Arial" panose="020B0604020202020204" pitchFamily="34" charset="0"/>
          </a:endParaRPr>
        </a:p>
      </dgm:t>
    </dgm:pt>
    <dgm:pt modelId="{67538D93-688F-4884-A128-104B6E4CB7B1}" type="parTrans" cxnId="{9B512C78-AA67-416A-AF9B-0403858B3195}">
      <dgm:prSet/>
      <dgm:spPr/>
      <dgm:t>
        <a:bodyPr/>
        <a:lstStyle/>
        <a:p>
          <a:endParaRPr lang="en-US"/>
        </a:p>
      </dgm:t>
    </dgm:pt>
    <dgm:pt modelId="{E36D4F55-1F62-4E46-82A1-46014AA80F2C}" type="sibTrans" cxnId="{9B512C78-AA67-416A-AF9B-0403858B3195}">
      <dgm:prSet/>
      <dgm:spPr/>
      <dgm:t>
        <a:bodyPr/>
        <a:lstStyle/>
        <a:p>
          <a:endParaRPr lang="en-US"/>
        </a:p>
      </dgm:t>
    </dgm:pt>
    <dgm:pt modelId="{D26D728C-81E0-4827-9892-89687D84C570}">
      <dgm:prSet custT="1"/>
      <dgm:spPr/>
      <dgm:t>
        <a:bodyPr/>
        <a:lstStyle/>
        <a:p>
          <a:r>
            <a:rPr lang="en-US" sz="1200" dirty="0" smtClean="0">
              <a:latin typeface="Arial" panose="020B0604020202020204" pitchFamily="34" charset="0"/>
              <a:cs typeface="Arial" panose="020B0604020202020204" pitchFamily="34" charset="0"/>
            </a:rPr>
            <a:t>Proposal for master thesis</a:t>
          </a:r>
          <a:endParaRPr lang="en-US" sz="1200" dirty="0">
            <a:latin typeface="Arial" panose="020B0604020202020204" pitchFamily="34" charset="0"/>
            <a:cs typeface="Arial" panose="020B0604020202020204" pitchFamily="34" charset="0"/>
          </a:endParaRPr>
        </a:p>
      </dgm:t>
    </dgm:pt>
    <dgm:pt modelId="{37B7DF01-309A-4CC3-BBF9-A66FBE321646}" type="parTrans" cxnId="{B290E668-CB22-416D-9E5B-28AAFBBE91C1}">
      <dgm:prSet/>
      <dgm:spPr/>
    </dgm:pt>
    <dgm:pt modelId="{BC3538CC-3986-4528-A3A7-E50C303F003A}" type="sibTrans" cxnId="{B290E668-CB22-416D-9E5B-28AAFBBE91C1}">
      <dgm:prSet/>
      <dgm:spPr/>
    </dgm:pt>
    <dgm:pt modelId="{A0252FED-2159-4A5D-A1B2-BB683022F3A2}">
      <dgm:prSet custT="1"/>
      <dgm:spPr/>
      <dgm:t>
        <a:bodyPr/>
        <a:lstStyle/>
        <a:p>
          <a:r>
            <a:rPr lang="en-US" sz="1200" dirty="0" smtClean="0">
              <a:latin typeface="Arial" panose="020B0604020202020204" pitchFamily="34" charset="0"/>
              <a:cs typeface="Arial" panose="020B0604020202020204" pitchFamily="34" charset="0"/>
            </a:rPr>
            <a:t>Leadership lab</a:t>
          </a:r>
          <a:endParaRPr lang="en-US" sz="1200" dirty="0">
            <a:latin typeface="Arial" panose="020B0604020202020204" pitchFamily="34" charset="0"/>
            <a:cs typeface="Arial" panose="020B0604020202020204" pitchFamily="34" charset="0"/>
          </a:endParaRPr>
        </a:p>
      </dgm:t>
    </dgm:pt>
    <dgm:pt modelId="{6F9A3D32-EDB7-4666-9834-4852B0F95C5B}" type="parTrans" cxnId="{8DF0EBE2-BFB9-4DB5-8A6E-FB1C54E52FDD}">
      <dgm:prSet/>
      <dgm:spPr/>
    </dgm:pt>
    <dgm:pt modelId="{5FD72783-74D6-4061-8A3D-FA951A3F032A}" type="sibTrans" cxnId="{8DF0EBE2-BFB9-4DB5-8A6E-FB1C54E52FDD}">
      <dgm:prSet/>
      <dgm:spPr/>
    </dgm:pt>
    <dgm:pt modelId="{7DF0B224-AC7A-4961-BAFD-CDD99F360A1B}">
      <dgm:prSet custT="1"/>
      <dgm:spPr/>
      <dgm:t>
        <a:bodyPr/>
        <a:lstStyle/>
        <a:p>
          <a:r>
            <a:rPr lang="en-US" sz="1200" dirty="0" smtClean="0">
              <a:latin typeface="Arial" panose="020B0604020202020204" pitchFamily="34" charset="0"/>
              <a:cs typeface="Arial" panose="020B0604020202020204" pitchFamily="34" charset="0"/>
            </a:rPr>
            <a:t>Business Policy</a:t>
          </a:r>
          <a:endParaRPr lang="en-US" sz="1200" dirty="0">
            <a:latin typeface="Arial" panose="020B0604020202020204" pitchFamily="34" charset="0"/>
            <a:cs typeface="Arial" panose="020B0604020202020204" pitchFamily="34" charset="0"/>
          </a:endParaRPr>
        </a:p>
      </dgm:t>
    </dgm:pt>
    <dgm:pt modelId="{AD1DC5E0-ACAA-4BB8-BCE0-20BFB1E19208}" type="parTrans" cxnId="{D290CC88-8BB1-4290-AF13-C6110ECAD2E1}">
      <dgm:prSet/>
      <dgm:spPr/>
    </dgm:pt>
    <dgm:pt modelId="{2FE6151A-F92A-42E2-9EA7-86C02BB4C615}" type="sibTrans" cxnId="{D290CC88-8BB1-4290-AF13-C6110ECAD2E1}">
      <dgm:prSet/>
      <dgm:spPr/>
    </dgm:pt>
    <dgm:pt modelId="{84422B87-86C5-4DCC-9A97-F6568016A768}" type="pres">
      <dgm:prSet presAssocID="{00C18FBF-3FF5-4C16-97CF-AF03740D7AB6}" presName="Name0" presStyleCnt="0">
        <dgm:presLayoutVars>
          <dgm:dir/>
          <dgm:animLvl val="lvl"/>
          <dgm:resizeHandles val="exact"/>
        </dgm:presLayoutVars>
      </dgm:prSet>
      <dgm:spPr/>
      <dgm:t>
        <a:bodyPr/>
        <a:lstStyle/>
        <a:p>
          <a:endParaRPr lang="en-US"/>
        </a:p>
      </dgm:t>
    </dgm:pt>
    <dgm:pt modelId="{F0D74706-E186-4C23-A2A7-366295998FEB}" type="pres">
      <dgm:prSet presAssocID="{B4F1B46E-22B2-4721-950C-8704487586DC}" presName="linNode" presStyleCnt="0"/>
      <dgm:spPr/>
    </dgm:pt>
    <dgm:pt modelId="{07D5DE75-CAF6-4A10-926D-2E3E20F59D38}" type="pres">
      <dgm:prSet presAssocID="{B4F1B46E-22B2-4721-950C-8704487586DC}" presName="parentText" presStyleLbl="node1" presStyleIdx="0" presStyleCnt="2">
        <dgm:presLayoutVars>
          <dgm:chMax val="1"/>
          <dgm:bulletEnabled val="1"/>
        </dgm:presLayoutVars>
      </dgm:prSet>
      <dgm:spPr/>
      <dgm:t>
        <a:bodyPr/>
        <a:lstStyle/>
        <a:p>
          <a:endParaRPr lang="en-US"/>
        </a:p>
      </dgm:t>
    </dgm:pt>
    <dgm:pt modelId="{1A5276F6-BDBF-4E50-9481-42DB151F2965}" type="pres">
      <dgm:prSet presAssocID="{B4F1B46E-22B2-4721-950C-8704487586DC}" presName="descendantText" presStyleLbl="alignAccFollowNode1" presStyleIdx="0" presStyleCnt="2" custScaleY="158732">
        <dgm:presLayoutVars>
          <dgm:bulletEnabled val="1"/>
        </dgm:presLayoutVars>
      </dgm:prSet>
      <dgm:spPr/>
      <dgm:t>
        <a:bodyPr/>
        <a:lstStyle/>
        <a:p>
          <a:endParaRPr lang="en-US"/>
        </a:p>
      </dgm:t>
    </dgm:pt>
    <dgm:pt modelId="{C9E32BF4-3503-4F03-BB76-A040403C5F7A}" type="pres">
      <dgm:prSet presAssocID="{A7E2530A-34E2-4E9F-BC78-8920BA140C41}" presName="sp" presStyleCnt="0"/>
      <dgm:spPr/>
    </dgm:pt>
    <dgm:pt modelId="{7BECEFE5-ACD2-4DE3-AF10-6378DA44721C}" type="pres">
      <dgm:prSet presAssocID="{F2881FB1-6580-4F21-A283-BFAA6F91D5D2}" presName="linNode" presStyleCnt="0"/>
      <dgm:spPr/>
    </dgm:pt>
    <dgm:pt modelId="{828BE9D8-36D0-480E-96C4-E6E26F79CAD1}" type="pres">
      <dgm:prSet presAssocID="{F2881FB1-6580-4F21-A283-BFAA6F91D5D2}" presName="parentText" presStyleLbl="node1" presStyleIdx="1" presStyleCnt="2" custLinFactNeighborX="-1084" custLinFactNeighborY="-1091">
        <dgm:presLayoutVars>
          <dgm:chMax val="1"/>
          <dgm:bulletEnabled val="1"/>
        </dgm:presLayoutVars>
      </dgm:prSet>
      <dgm:spPr/>
      <dgm:t>
        <a:bodyPr/>
        <a:lstStyle/>
        <a:p>
          <a:endParaRPr lang="en-US"/>
        </a:p>
      </dgm:t>
    </dgm:pt>
    <dgm:pt modelId="{5D3A3809-EB28-48EB-8ADA-A5133879EE89}" type="pres">
      <dgm:prSet presAssocID="{F2881FB1-6580-4F21-A283-BFAA6F91D5D2}" presName="descendantText" presStyleLbl="alignAccFollowNode1" presStyleIdx="1" presStyleCnt="2" custScaleY="157008">
        <dgm:presLayoutVars>
          <dgm:bulletEnabled val="1"/>
        </dgm:presLayoutVars>
      </dgm:prSet>
      <dgm:spPr/>
      <dgm:t>
        <a:bodyPr/>
        <a:lstStyle/>
        <a:p>
          <a:endParaRPr lang="en-US"/>
        </a:p>
      </dgm:t>
    </dgm:pt>
  </dgm:ptLst>
  <dgm:cxnLst>
    <dgm:cxn modelId="{EF2A5FD2-C0F8-4B36-8316-2D066D66E754}" srcId="{F2881FB1-6580-4F21-A283-BFAA6F91D5D2}" destId="{4757ACCE-36B9-47BD-B32E-B8B8A94E7CBC}" srcOrd="5" destOrd="0" parTransId="{303EC638-99D5-4259-A27A-69BAC207FD78}" sibTransId="{DD97BFA4-08CD-4EA4-8E34-99F26E50F9A5}"/>
    <dgm:cxn modelId="{A233714C-E018-418A-9370-CBAFC929A1F8}" type="presOf" srcId="{A0252FED-2159-4A5D-A1B2-BB683022F3A2}" destId="{5D3A3809-EB28-48EB-8ADA-A5133879EE89}" srcOrd="0" destOrd="11" presId="urn:microsoft.com/office/officeart/2005/8/layout/vList5"/>
    <dgm:cxn modelId="{EB0A57DE-6971-40D0-AB21-5B3B7394A5F3}" srcId="{B4F1B46E-22B2-4721-950C-8704487586DC}" destId="{04B85650-6D33-49B0-8C89-4C28D9D3D51F}" srcOrd="2" destOrd="0" parTransId="{FFCBAB74-9006-4477-9B5B-EDBB47DD931A}" sibTransId="{B98138B2-74E6-446C-A687-877AA5A740E2}"/>
    <dgm:cxn modelId="{EE529E43-01F8-4C5E-97AF-4513691F5C16}" type="presOf" srcId="{00C18FBF-3FF5-4C16-97CF-AF03740D7AB6}" destId="{84422B87-86C5-4DCC-9A97-F6568016A768}" srcOrd="0" destOrd="0" presId="urn:microsoft.com/office/officeart/2005/8/layout/vList5"/>
    <dgm:cxn modelId="{99A60C98-17BC-439A-A71C-A5BEEEA6391B}" type="presOf" srcId="{D5197DDB-D5D2-499F-B255-CF7BB5AE2B43}" destId="{5D3A3809-EB28-48EB-8ADA-A5133879EE89}" srcOrd="0" destOrd="0" presId="urn:microsoft.com/office/officeart/2005/8/layout/vList5"/>
    <dgm:cxn modelId="{995BB980-D981-4078-B5CE-DEB39B984C1E}" srcId="{B4F1B46E-22B2-4721-950C-8704487586DC}" destId="{3EEE0408-7D0D-4F0B-B0B2-EC4566BB852B}" srcOrd="10" destOrd="0" parTransId="{1A8F8CBC-BFFD-4D26-9C34-8BBD6F0EB739}" sibTransId="{74F59858-1337-4DD8-9008-BF40360D5FD0}"/>
    <dgm:cxn modelId="{CBD2FA11-6E0B-4E9B-9FEF-7078C5FFB55A}" srcId="{B4F1B46E-22B2-4721-950C-8704487586DC}" destId="{D356A6EB-BFC1-4FC0-9747-4C34E146D1A2}" srcOrd="7" destOrd="0" parTransId="{5948A1F1-412D-41A6-BD81-0C7279D6765C}" sibTransId="{5A611F97-7CE3-48CE-A16B-09E8F90972A9}"/>
    <dgm:cxn modelId="{5C77FD73-6498-4F9C-8771-F27C650019FB}" type="presOf" srcId="{6A42AAAB-0104-4B0C-A723-EF5A47EF1F69}" destId="{5D3A3809-EB28-48EB-8ADA-A5133879EE89}" srcOrd="0" destOrd="12" presId="urn:microsoft.com/office/officeart/2005/8/layout/vList5"/>
    <dgm:cxn modelId="{38397C37-4AB1-4093-8B78-29EA53F685ED}" type="presOf" srcId="{AEA5DA9E-243B-4C7E-9BF4-ECAF52477CF1}" destId="{5D3A3809-EB28-48EB-8ADA-A5133879EE89}" srcOrd="0" destOrd="7" presId="urn:microsoft.com/office/officeart/2005/8/layout/vList5"/>
    <dgm:cxn modelId="{A19EC64B-F14B-4174-947B-21449B0B0874}" type="presOf" srcId="{04B85650-6D33-49B0-8C89-4C28D9D3D51F}" destId="{1A5276F6-BDBF-4E50-9481-42DB151F2965}" srcOrd="0" destOrd="2" presId="urn:microsoft.com/office/officeart/2005/8/layout/vList5"/>
    <dgm:cxn modelId="{188D994A-8FAA-423C-9F0C-00C8FC0ECBFB}" type="presOf" srcId="{4757ACCE-36B9-47BD-B32E-B8B8A94E7CBC}" destId="{5D3A3809-EB28-48EB-8ADA-A5133879EE89}" srcOrd="0" destOrd="5" presId="urn:microsoft.com/office/officeart/2005/8/layout/vList5"/>
    <dgm:cxn modelId="{231CFEDA-1D76-4A9E-9515-AA30AEB4DB4E}" srcId="{F2881FB1-6580-4F21-A283-BFAA6F91D5D2}" destId="{EFD62A8F-5643-41FC-B360-0E7A629E3391}" srcOrd="3" destOrd="0" parTransId="{2F23D3CD-A598-4907-8F1E-4DCD0754877D}" sibTransId="{1D487AF2-11DB-49D8-AAE6-103C4A5EFA94}"/>
    <dgm:cxn modelId="{8A0DA51E-D2BA-42D2-A3DB-33E14734D957}" type="presOf" srcId="{915B07DB-5BAE-4F1D-BAFF-0CB2982A29CF}" destId="{1A5276F6-BDBF-4E50-9481-42DB151F2965}" srcOrd="0" destOrd="11" presId="urn:microsoft.com/office/officeart/2005/8/layout/vList5"/>
    <dgm:cxn modelId="{2C8317B2-2EBB-4589-86EA-C77B3B6E81AA}" srcId="{00C18FBF-3FF5-4C16-97CF-AF03740D7AB6}" destId="{B4F1B46E-22B2-4721-950C-8704487586DC}" srcOrd="0" destOrd="0" parTransId="{E8A66543-CC4D-4785-A93E-5B125E09F826}" sibTransId="{A7E2530A-34E2-4E9F-BC78-8920BA140C41}"/>
    <dgm:cxn modelId="{B290E668-CB22-416D-9E5B-28AAFBBE91C1}" srcId="{F2881FB1-6580-4F21-A283-BFAA6F91D5D2}" destId="{D26D728C-81E0-4827-9892-89687D84C570}" srcOrd="10" destOrd="0" parTransId="{37B7DF01-309A-4CC3-BBF9-A66FBE321646}" sibTransId="{BC3538CC-3986-4528-A3A7-E50C303F003A}"/>
    <dgm:cxn modelId="{3000AE16-9617-44E2-B5AA-D94E2E16A3E2}" srcId="{F2881FB1-6580-4F21-A283-BFAA6F91D5D2}" destId="{BBAD6BA7-EE2A-4C32-A22B-6DE1A931DF8A}" srcOrd="1" destOrd="0" parTransId="{3BB8C0CA-4FFF-48C3-A130-271F114D0040}" sibTransId="{D129D4A9-33D0-45A3-8356-2D73DC100FF7}"/>
    <dgm:cxn modelId="{6F4E321C-C82B-4174-8628-8842D249EC37}" type="presOf" srcId="{C584CBF9-60E8-452F-8309-FB9DE30128AA}" destId="{1A5276F6-BDBF-4E50-9481-42DB151F2965}" srcOrd="0" destOrd="1" presId="urn:microsoft.com/office/officeart/2005/8/layout/vList5"/>
    <dgm:cxn modelId="{9D019616-B67C-4DCA-AEF8-E5A1F74FBD93}" type="presOf" srcId="{B4F1B46E-22B2-4721-950C-8704487586DC}" destId="{07D5DE75-CAF6-4A10-926D-2E3E20F59D38}" srcOrd="0" destOrd="0" presId="urn:microsoft.com/office/officeart/2005/8/layout/vList5"/>
    <dgm:cxn modelId="{09C7684B-3D52-408B-9D6D-940B6BE98D45}" srcId="{B4F1B46E-22B2-4721-950C-8704487586DC}" destId="{276606B3-93A2-4611-B8FE-C345F927738E}" srcOrd="6" destOrd="0" parTransId="{3C3C72C2-D56D-41C9-9A16-21D54D5769E4}" sibTransId="{8AB51EFF-ADA7-4325-9FE6-A3B579EF34F5}"/>
    <dgm:cxn modelId="{8FF8CAA3-C815-41BE-885D-D95E6136D261}" srcId="{B4F1B46E-22B2-4721-950C-8704487586DC}" destId="{C584CBF9-60E8-452F-8309-FB9DE30128AA}" srcOrd="1" destOrd="0" parTransId="{AAF45AA4-F402-45C6-A4A1-A655E4243EC8}" sibTransId="{5578029B-D2C6-4EC2-B586-AC8689B48D92}"/>
    <dgm:cxn modelId="{922CB9CC-CA25-479C-9081-0036714F6F2E}" type="presOf" srcId="{8D9DE3B8-BD62-47D2-8BAC-C32D31B0A0BC}" destId="{1A5276F6-BDBF-4E50-9481-42DB151F2965}" srcOrd="0" destOrd="4" presId="urn:microsoft.com/office/officeart/2005/8/layout/vList5"/>
    <dgm:cxn modelId="{9523086D-E30A-4AD5-B736-9CF88873FEC1}" type="presOf" srcId="{D26D728C-81E0-4827-9892-89687D84C570}" destId="{5D3A3809-EB28-48EB-8ADA-A5133879EE89}" srcOrd="0" destOrd="10" presId="urn:microsoft.com/office/officeart/2005/8/layout/vList5"/>
    <dgm:cxn modelId="{27821C10-396A-4003-87ED-C54A20F64D1F}" type="presOf" srcId="{E5B2800D-32EE-4B68-9924-D6D011CED4FF}" destId="{1A5276F6-BDBF-4E50-9481-42DB151F2965}" srcOrd="0" destOrd="5" presId="urn:microsoft.com/office/officeart/2005/8/layout/vList5"/>
    <dgm:cxn modelId="{5EAF4D12-5965-4FF7-B180-D41410B24B16}" type="presOf" srcId="{2A5B87D8-0E05-4D1D-A3FD-C1E3619DC766}" destId="{5D3A3809-EB28-48EB-8ADA-A5133879EE89}" srcOrd="0" destOrd="6" presId="urn:microsoft.com/office/officeart/2005/8/layout/vList5"/>
    <dgm:cxn modelId="{CB670094-2837-4299-AB54-57EBBD4C6903}" type="presOf" srcId="{D356A6EB-BFC1-4FC0-9747-4C34E146D1A2}" destId="{1A5276F6-BDBF-4E50-9481-42DB151F2965}" srcOrd="0" destOrd="7" presId="urn:microsoft.com/office/officeart/2005/8/layout/vList5"/>
    <dgm:cxn modelId="{401FF79D-1142-4AE7-8A37-428111385EF3}" srcId="{B4F1B46E-22B2-4721-950C-8704487586DC}" destId="{448E57F3-D22B-4221-BBBE-0F10A0B5FC28}" srcOrd="9" destOrd="0" parTransId="{BE9CB8CF-116F-49F3-B556-D9DBD33AD7CF}" sibTransId="{F77AEB8B-88C4-47D9-9738-27D32C5D4BEC}"/>
    <dgm:cxn modelId="{4A0CB285-4010-40AD-B581-48E46894F15A}" type="presOf" srcId="{A3D0EE7A-5C0F-4282-B0ED-29A5BC2C7834}" destId="{1A5276F6-BDBF-4E50-9481-42DB151F2965}" srcOrd="0" destOrd="8" presId="urn:microsoft.com/office/officeart/2005/8/layout/vList5"/>
    <dgm:cxn modelId="{9B512C78-AA67-416A-AF9B-0403858B3195}" srcId="{F2881FB1-6580-4F21-A283-BFAA6F91D5D2}" destId="{B35EC158-DB30-41BF-9E7F-40E1D257A77B}" srcOrd="8" destOrd="0" parTransId="{67538D93-688F-4884-A128-104B6E4CB7B1}" sibTransId="{E36D4F55-1F62-4E46-82A1-46014AA80F2C}"/>
    <dgm:cxn modelId="{4A31D641-1B5D-46D3-B685-0C4DC6EFE71B}" srcId="{00C18FBF-3FF5-4C16-97CF-AF03740D7AB6}" destId="{F2881FB1-6580-4F21-A283-BFAA6F91D5D2}" srcOrd="1" destOrd="0" parTransId="{2D960FDD-BADA-480D-9043-497C56588AD3}" sibTransId="{A5ABDC17-7AB5-4F0E-992A-F9343F5D74EB}"/>
    <dgm:cxn modelId="{9A85444C-417F-47C8-959B-02F31CB9EA6A}" srcId="{B4F1B46E-22B2-4721-950C-8704487586DC}" destId="{8D9DE3B8-BD62-47D2-8BAC-C32D31B0A0BC}" srcOrd="4" destOrd="0" parTransId="{92DA5318-BF3C-4343-9E0C-E63A5C425FB1}" sibTransId="{9F86D6AC-CCB6-47A8-A2ED-BF9A6036B3BB}"/>
    <dgm:cxn modelId="{7734FF85-E490-47DF-8479-BD09DF22530F}" srcId="{B4F1B46E-22B2-4721-950C-8704487586DC}" destId="{E5B2800D-32EE-4B68-9924-D6D011CED4FF}" srcOrd="5" destOrd="0" parTransId="{B5FD48BD-91FB-4F58-8BB9-61A65813C488}" sibTransId="{B772826F-BD1C-473A-BB4F-DC7EE4792E12}"/>
    <dgm:cxn modelId="{DDB5AD9A-40B0-48EF-AF2C-8CCDA330F7FE}" srcId="{B4F1B46E-22B2-4721-950C-8704487586DC}" destId="{9D72CDD3-5859-43DB-BD75-0C3C30E3DE62}" srcOrd="0" destOrd="0" parTransId="{1D5B1F83-33A7-4298-BC11-2B1252AFAEA5}" sibTransId="{15E25BD4-1EBF-43C2-8885-DBF66B8429E1}"/>
    <dgm:cxn modelId="{82F777D1-A7EE-4324-9373-256453BD5358}" type="presOf" srcId="{9D72CDD3-5859-43DB-BD75-0C3C30E3DE62}" destId="{1A5276F6-BDBF-4E50-9481-42DB151F2965}" srcOrd="0" destOrd="0" presId="urn:microsoft.com/office/officeart/2005/8/layout/vList5"/>
    <dgm:cxn modelId="{B9896A6A-AD33-4212-98B3-A9D551AD7DD1}" type="presOf" srcId="{BBAD6BA7-EE2A-4C32-A22B-6DE1A931DF8A}" destId="{5D3A3809-EB28-48EB-8ADA-A5133879EE89}" srcOrd="0" destOrd="1" presId="urn:microsoft.com/office/officeart/2005/8/layout/vList5"/>
    <dgm:cxn modelId="{22C92092-E760-4559-9387-E5B8C28451EF}" type="presOf" srcId="{F2881FB1-6580-4F21-A283-BFAA6F91D5D2}" destId="{828BE9D8-36D0-480E-96C4-E6E26F79CAD1}" srcOrd="0" destOrd="0" presId="urn:microsoft.com/office/officeart/2005/8/layout/vList5"/>
    <dgm:cxn modelId="{4522FBBB-6050-4B4C-9A37-A97E9B66B916}" srcId="{F2881FB1-6580-4F21-A283-BFAA6F91D5D2}" destId="{6A42AAAB-0104-4B0C-A723-EF5A47EF1F69}" srcOrd="12" destOrd="0" parTransId="{77CBB470-8F9A-4B3E-AD0D-0FF9DEEEB12D}" sibTransId="{25304B56-67C4-4A1D-A0E6-A4C669DE52DA}"/>
    <dgm:cxn modelId="{921CAD63-F319-4039-A236-A6A89173D7FA}" type="presOf" srcId="{3EEE0408-7D0D-4F0B-B0B2-EC4566BB852B}" destId="{1A5276F6-BDBF-4E50-9481-42DB151F2965}" srcOrd="0" destOrd="10" presId="urn:microsoft.com/office/officeart/2005/8/layout/vList5"/>
    <dgm:cxn modelId="{D290CC88-8BB1-4290-AF13-C6110ECAD2E1}" srcId="{F2881FB1-6580-4F21-A283-BFAA6F91D5D2}" destId="{7DF0B224-AC7A-4961-BAFD-CDD99F360A1B}" srcOrd="9" destOrd="0" parTransId="{AD1DC5E0-ACAA-4BB8-BCE0-20BFB1E19208}" sibTransId="{2FE6151A-F92A-42E2-9EA7-86C02BB4C615}"/>
    <dgm:cxn modelId="{56CB6B26-726B-48DB-919E-A2267741C0C1}" type="presOf" srcId="{276606B3-93A2-4611-B8FE-C345F927738E}" destId="{1A5276F6-BDBF-4E50-9481-42DB151F2965}" srcOrd="0" destOrd="6" presId="urn:microsoft.com/office/officeart/2005/8/layout/vList5"/>
    <dgm:cxn modelId="{EACDC175-6DBD-4E38-B962-3CB32A5E4FEB}" srcId="{F2881FB1-6580-4F21-A283-BFAA6F91D5D2}" destId="{AEA5DA9E-243B-4C7E-9BF4-ECAF52477CF1}" srcOrd="7" destOrd="0" parTransId="{5A966E49-BC8C-4999-9532-B5E6D761C7E7}" sibTransId="{DF431DB4-56FB-41A9-BF21-E556627F223E}"/>
    <dgm:cxn modelId="{04B91181-BB5C-4B2E-811A-FDD5513574D5}" type="presOf" srcId="{448E57F3-D22B-4221-BBBE-0F10A0B5FC28}" destId="{1A5276F6-BDBF-4E50-9481-42DB151F2965}" srcOrd="0" destOrd="9" presId="urn:microsoft.com/office/officeart/2005/8/layout/vList5"/>
    <dgm:cxn modelId="{EEC30682-7991-4763-B4E2-3606B7208365}" srcId="{F2881FB1-6580-4F21-A283-BFAA6F91D5D2}" destId="{2A5B87D8-0E05-4D1D-A3FD-C1E3619DC766}" srcOrd="6" destOrd="0" parTransId="{5BF9D9EB-BAEB-48F0-B68E-10AA21A9BC88}" sibTransId="{BE4E3823-57CB-4DF9-AEF1-BE2CB648686A}"/>
    <dgm:cxn modelId="{0EA00501-24C6-4DC1-BA76-08E120A64A9C}" srcId="{B4F1B46E-22B2-4721-950C-8704487586DC}" destId="{4679DC12-2098-4D49-A5A2-7B576F866C73}" srcOrd="3" destOrd="0" parTransId="{B6DA879E-D2D9-4AE2-80D4-27D08D07D9C1}" sibTransId="{CDA15E2A-E54C-4ACB-94C3-54D42EA9AC4C}"/>
    <dgm:cxn modelId="{CD2E7BFE-8C77-4B29-9F8B-B1DDE0796215}" type="presOf" srcId="{B8BA3D9D-DCEC-4F4F-B2CF-48827DBA7D07}" destId="{5D3A3809-EB28-48EB-8ADA-A5133879EE89}" srcOrd="0" destOrd="4" presId="urn:microsoft.com/office/officeart/2005/8/layout/vList5"/>
    <dgm:cxn modelId="{E3129146-A714-4587-885E-7DBE5C031B5D}" srcId="{B4F1B46E-22B2-4721-950C-8704487586DC}" destId="{915B07DB-5BAE-4F1D-BAFF-0CB2982A29CF}" srcOrd="11" destOrd="0" parTransId="{D6AEB054-59F7-4A76-BE86-DD736F6313EF}" sibTransId="{6D97C83A-BD94-4394-8F3F-5A6341BE1B98}"/>
    <dgm:cxn modelId="{A3C72438-B2B3-4E16-AC0C-2CE2C47F4D56}" srcId="{F2881FB1-6580-4F21-A283-BFAA6F91D5D2}" destId="{77F7B3BE-A82C-4DC5-B4F9-36A2EFD4A92F}" srcOrd="2" destOrd="0" parTransId="{C3D2D264-686A-4359-8551-D5BCBE06D01B}" sibTransId="{BB11D106-5B20-4433-9BFD-A85F5FF8CD60}"/>
    <dgm:cxn modelId="{B16F0E89-74FF-4E8B-9904-151B35236D95}" type="presOf" srcId="{7DF0B224-AC7A-4961-BAFD-CDD99F360A1B}" destId="{5D3A3809-EB28-48EB-8ADA-A5133879EE89}" srcOrd="0" destOrd="9" presId="urn:microsoft.com/office/officeart/2005/8/layout/vList5"/>
    <dgm:cxn modelId="{C0DB9A5D-6C14-4471-B906-0C153F48B273}" srcId="{F2881FB1-6580-4F21-A283-BFAA6F91D5D2}" destId="{B8BA3D9D-DCEC-4F4F-B2CF-48827DBA7D07}" srcOrd="4" destOrd="0" parTransId="{16F46427-5DBD-46B3-A468-BB2DB160D140}" sibTransId="{A6BDCE44-B80F-4B27-AFE0-07BD2F0EFF37}"/>
    <dgm:cxn modelId="{0159FD49-8725-43DB-BB59-0E90166D856E}" srcId="{B4F1B46E-22B2-4721-950C-8704487586DC}" destId="{A3D0EE7A-5C0F-4282-B0ED-29A5BC2C7834}" srcOrd="8" destOrd="0" parTransId="{B4B6AB20-C049-4165-BA2D-8FABBB33D802}" sibTransId="{18C981C6-FF06-469A-9587-B7404020EC80}"/>
    <dgm:cxn modelId="{8DF693D8-7E79-41C1-8865-94667F198670}" type="presOf" srcId="{B35EC158-DB30-41BF-9E7F-40E1D257A77B}" destId="{5D3A3809-EB28-48EB-8ADA-A5133879EE89}" srcOrd="0" destOrd="8" presId="urn:microsoft.com/office/officeart/2005/8/layout/vList5"/>
    <dgm:cxn modelId="{8DF0EBE2-BFB9-4DB5-8A6E-FB1C54E52FDD}" srcId="{F2881FB1-6580-4F21-A283-BFAA6F91D5D2}" destId="{A0252FED-2159-4A5D-A1B2-BB683022F3A2}" srcOrd="11" destOrd="0" parTransId="{6F9A3D32-EDB7-4666-9834-4852B0F95C5B}" sibTransId="{5FD72783-74D6-4061-8A3D-FA951A3F032A}"/>
    <dgm:cxn modelId="{C9E3A6BD-3C05-4B44-8A28-7D463D358108}" type="presOf" srcId="{4679DC12-2098-4D49-A5A2-7B576F866C73}" destId="{1A5276F6-BDBF-4E50-9481-42DB151F2965}" srcOrd="0" destOrd="3" presId="urn:microsoft.com/office/officeart/2005/8/layout/vList5"/>
    <dgm:cxn modelId="{4A940C90-69DA-4600-956D-39E92ADD0E51}" type="presOf" srcId="{EFD62A8F-5643-41FC-B360-0E7A629E3391}" destId="{5D3A3809-EB28-48EB-8ADA-A5133879EE89}" srcOrd="0" destOrd="3" presId="urn:microsoft.com/office/officeart/2005/8/layout/vList5"/>
    <dgm:cxn modelId="{38CF6FF6-F1F4-4CE7-9144-FBB4ACCBC836}" type="presOf" srcId="{77F7B3BE-A82C-4DC5-B4F9-36A2EFD4A92F}" destId="{5D3A3809-EB28-48EB-8ADA-A5133879EE89}" srcOrd="0" destOrd="2" presId="urn:microsoft.com/office/officeart/2005/8/layout/vList5"/>
    <dgm:cxn modelId="{3204ED53-15A0-4643-A582-021A785F1BA2}" srcId="{F2881FB1-6580-4F21-A283-BFAA6F91D5D2}" destId="{D5197DDB-D5D2-499F-B255-CF7BB5AE2B43}" srcOrd="0" destOrd="0" parTransId="{B14A4DC9-F40A-4867-ADB8-4BA8A1F83766}" sibTransId="{29F2454A-2FA8-4B3A-AC63-4A0B9FD04A75}"/>
    <dgm:cxn modelId="{CE6EE410-5263-417E-9BC0-E2AE7E241DFC}" type="presParOf" srcId="{84422B87-86C5-4DCC-9A97-F6568016A768}" destId="{F0D74706-E186-4C23-A2A7-366295998FEB}" srcOrd="0" destOrd="0" presId="urn:microsoft.com/office/officeart/2005/8/layout/vList5"/>
    <dgm:cxn modelId="{409C7237-8E9A-4A2B-BE93-1F10E9C7E977}" type="presParOf" srcId="{F0D74706-E186-4C23-A2A7-366295998FEB}" destId="{07D5DE75-CAF6-4A10-926D-2E3E20F59D38}" srcOrd="0" destOrd="0" presId="urn:microsoft.com/office/officeart/2005/8/layout/vList5"/>
    <dgm:cxn modelId="{1D2442F8-96DB-42D0-A911-10411F85292E}" type="presParOf" srcId="{F0D74706-E186-4C23-A2A7-366295998FEB}" destId="{1A5276F6-BDBF-4E50-9481-42DB151F2965}" srcOrd="1" destOrd="0" presId="urn:microsoft.com/office/officeart/2005/8/layout/vList5"/>
    <dgm:cxn modelId="{EA22C979-C9BD-495A-A659-83A4E9331DC4}" type="presParOf" srcId="{84422B87-86C5-4DCC-9A97-F6568016A768}" destId="{C9E32BF4-3503-4F03-BB76-A040403C5F7A}" srcOrd="1" destOrd="0" presId="urn:microsoft.com/office/officeart/2005/8/layout/vList5"/>
    <dgm:cxn modelId="{3E3E15C9-92F9-4E89-8026-5A647445456B}" type="presParOf" srcId="{84422B87-86C5-4DCC-9A97-F6568016A768}" destId="{7BECEFE5-ACD2-4DE3-AF10-6378DA44721C}" srcOrd="2" destOrd="0" presId="urn:microsoft.com/office/officeart/2005/8/layout/vList5"/>
    <dgm:cxn modelId="{B8071D0D-BBF2-4956-89B3-2E65643FE935}" type="presParOf" srcId="{7BECEFE5-ACD2-4DE3-AF10-6378DA44721C}" destId="{828BE9D8-36D0-480E-96C4-E6E26F79CAD1}" srcOrd="0" destOrd="0" presId="urn:microsoft.com/office/officeart/2005/8/layout/vList5"/>
    <dgm:cxn modelId="{A4D93C48-D99D-4B24-8E18-716AD735EB3C}" type="presParOf" srcId="{7BECEFE5-ACD2-4DE3-AF10-6378DA44721C}" destId="{5D3A3809-EB28-48EB-8ADA-A5133879EE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dirty="0" smtClean="0">
              <a:latin typeface="Arial" panose="020B0604020202020204" pitchFamily="34" charset="0"/>
              <a:cs typeface="Arial" panose="020B0604020202020204" pitchFamily="34" charset="0"/>
            </a:rPr>
            <a:t>Trimester 5</a:t>
          </a:r>
          <a:endParaRPr lang="en-US" dirty="0">
            <a:latin typeface="Arial" panose="020B0604020202020204" pitchFamily="34" charset="0"/>
            <a:cs typeface="Arial" panose="020B0604020202020204" pitchFamily="34" charset="0"/>
          </a:endParaRP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Competitive Decision Making</a:t>
          </a:r>
          <a:endParaRPr lang="en-US" sz="1200" dirty="0">
            <a:latin typeface="Arial" panose="020B0604020202020204" pitchFamily="34" charset="0"/>
            <a:cs typeface="Arial" panose="020B0604020202020204" pitchFamily="34" charset="0"/>
          </a:endParaRP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dgm:spPr/>
      <dgm:t>
        <a:bodyPr/>
        <a:lstStyle/>
        <a:p>
          <a:r>
            <a:rPr lang="en-US" dirty="0" smtClean="0">
              <a:latin typeface="Arial" panose="020B0604020202020204" pitchFamily="34" charset="0"/>
              <a:cs typeface="Arial" panose="020B0604020202020204" pitchFamily="34" charset="0"/>
            </a:rPr>
            <a:t>Trimester 6</a:t>
          </a:r>
          <a:endParaRPr lang="en-US" dirty="0">
            <a:latin typeface="Arial" panose="020B0604020202020204" pitchFamily="34" charset="0"/>
            <a:cs typeface="Arial" panose="020B0604020202020204" pitchFamily="34" charset="0"/>
          </a:endParaRP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Leadership Pipeline and Succession Planning</a:t>
          </a:r>
          <a:endParaRPr lang="en-US" sz="1200" dirty="0">
            <a:latin typeface="Arial" panose="020B0604020202020204" pitchFamily="34" charset="0"/>
            <a:cs typeface="Arial" panose="020B0604020202020204" pitchFamily="34" charset="0"/>
          </a:endParaRP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0ACB4FCE-6443-42BD-812B-4F131D758724}">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Diversity and Inclusion </a:t>
          </a:r>
          <a:endParaRPr lang="en-US" sz="1200" dirty="0">
            <a:latin typeface="Arial" panose="020B0604020202020204" pitchFamily="34" charset="0"/>
            <a:cs typeface="Arial" panose="020B0604020202020204" pitchFamily="34" charset="0"/>
          </a:endParaRPr>
        </a:p>
      </dgm:t>
    </dgm:pt>
    <dgm:pt modelId="{F5EBFC19-973E-454B-82B1-947CEE6F1BA0}" type="parTrans" cxnId="{B452FD7B-75A5-4AD1-B2A7-823B1ED68687}">
      <dgm:prSet/>
      <dgm:spPr/>
    </dgm:pt>
    <dgm:pt modelId="{4F19AF2E-8D2A-4563-B105-685062E81746}" type="sibTrans" cxnId="{B452FD7B-75A5-4AD1-B2A7-823B1ED68687}">
      <dgm:prSet/>
      <dgm:spPr/>
    </dgm:pt>
    <dgm:pt modelId="{5178B921-33F5-41C1-BF80-C44F2110DDD8}">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HR Audit and Scorecard</a:t>
          </a:r>
          <a:endParaRPr lang="en-US" sz="1200" dirty="0">
            <a:latin typeface="Arial" panose="020B0604020202020204" pitchFamily="34" charset="0"/>
            <a:cs typeface="Arial" panose="020B0604020202020204" pitchFamily="34" charset="0"/>
          </a:endParaRPr>
        </a:p>
      </dgm:t>
    </dgm:pt>
    <dgm:pt modelId="{7B8E70AC-A226-461B-A96B-2FF9ABC66A67}" type="parTrans" cxnId="{77B85162-C92C-4834-AE0D-A643CC591CAC}">
      <dgm:prSet/>
      <dgm:spPr/>
    </dgm:pt>
    <dgm:pt modelId="{A2F04C51-D7A4-4862-ADA1-C777E2E71514}" type="sibTrans" cxnId="{77B85162-C92C-4834-AE0D-A643CC591CAC}">
      <dgm:prSet/>
      <dgm:spPr/>
    </dgm:pt>
    <dgm:pt modelId="{938968C6-FB91-498C-B4B0-BD0E6360F4E9}">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Learning Organization</a:t>
          </a:r>
          <a:endParaRPr lang="en-US" sz="1200" dirty="0">
            <a:latin typeface="Arial" panose="020B0604020202020204" pitchFamily="34" charset="0"/>
            <a:cs typeface="Arial" panose="020B0604020202020204" pitchFamily="34" charset="0"/>
          </a:endParaRPr>
        </a:p>
      </dgm:t>
    </dgm:pt>
    <dgm:pt modelId="{2832C91E-29D8-4B7B-8BD6-8C3000F5290B}" type="parTrans" cxnId="{8B8B0685-447B-4B6F-9C70-EF31EBE3F381}">
      <dgm:prSet/>
      <dgm:spPr/>
    </dgm:pt>
    <dgm:pt modelId="{A8F01F47-9785-42C8-A4C4-00884E6B8597}" type="sibTrans" cxnId="{8B8B0685-447B-4B6F-9C70-EF31EBE3F381}">
      <dgm:prSet/>
      <dgm:spPr/>
    </dgm:pt>
    <dgm:pt modelId="{24FFC0C8-F588-414E-A20B-DC5F4D81FEDD}">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Collective Bargaining and Negotiation Skills</a:t>
          </a:r>
          <a:endParaRPr lang="en-US" sz="1200" dirty="0">
            <a:latin typeface="Arial" panose="020B0604020202020204" pitchFamily="34" charset="0"/>
            <a:cs typeface="Arial" panose="020B0604020202020204" pitchFamily="34" charset="0"/>
          </a:endParaRPr>
        </a:p>
      </dgm:t>
    </dgm:pt>
    <dgm:pt modelId="{1EC715DE-50F5-479B-A09A-4396F1E63A31}" type="parTrans" cxnId="{B96BBA52-EB6C-4C12-B4F3-B5C3CA0B5BF3}">
      <dgm:prSet/>
      <dgm:spPr/>
    </dgm:pt>
    <dgm:pt modelId="{947AD4AB-1059-4724-ADFA-7909781A1610}" type="sibTrans" cxnId="{B96BBA52-EB6C-4C12-B4F3-B5C3CA0B5BF3}">
      <dgm:prSet/>
      <dgm:spPr/>
    </dgm:pt>
    <dgm:pt modelId="{6F93A071-B224-43B4-B5E0-C3148526E852}">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Cyber Laws</a:t>
          </a:r>
          <a:endParaRPr lang="en-US" sz="1200" dirty="0">
            <a:latin typeface="Arial" panose="020B0604020202020204" pitchFamily="34" charset="0"/>
            <a:cs typeface="Arial" panose="020B0604020202020204" pitchFamily="34" charset="0"/>
          </a:endParaRPr>
        </a:p>
      </dgm:t>
    </dgm:pt>
    <dgm:pt modelId="{83C105A0-E395-413F-823C-ED5AEB64A9D8}" type="parTrans" cxnId="{35CD483A-9091-4ED7-A965-CB85DAA60544}">
      <dgm:prSet/>
      <dgm:spPr/>
    </dgm:pt>
    <dgm:pt modelId="{E62DCFD8-45FB-40BB-8B6B-8CF615C318F3}" type="sibTrans" cxnId="{35CD483A-9091-4ED7-A965-CB85DAA60544}">
      <dgm:prSet/>
      <dgm:spPr/>
    </dgm:pt>
    <dgm:pt modelId="{0D89CBD3-4DA4-436F-A8B6-3BC09589F0AA}">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Management Consulting</a:t>
          </a:r>
          <a:endParaRPr lang="en-US" sz="1200" dirty="0">
            <a:latin typeface="Arial" panose="020B0604020202020204" pitchFamily="34" charset="0"/>
            <a:cs typeface="Arial" panose="020B0604020202020204" pitchFamily="34" charset="0"/>
          </a:endParaRPr>
        </a:p>
      </dgm:t>
    </dgm:pt>
    <dgm:pt modelId="{2A105EC5-C030-404F-AEFB-CA3A1B074DF3}" type="parTrans" cxnId="{E3833DE7-796F-4387-81CF-EBB23DCE0290}">
      <dgm:prSet/>
      <dgm:spPr/>
    </dgm:pt>
    <dgm:pt modelId="{38D2AF33-6E7E-4E01-9A6D-FA857F2E44FC}" type="sibTrans" cxnId="{E3833DE7-796F-4387-81CF-EBB23DCE0290}">
      <dgm:prSet/>
      <dgm:spPr/>
    </dgm:pt>
    <dgm:pt modelId="{6EE01450-0991-4D14-8BFC-BD08CBC7A31B}">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Entrepreneurship</a:t>
          </a:r>
          <a:endParaRPr lang="en-US" sz="1200" dirty="0">
            <a:latin typeface="Arial" panose="020B0604020202020204" pitchFamily="34" charset="0"/>
            <a:cs typeface="Arial" panose="020B0604020202020204" pitchFamily="34" charset="0"/>
          </a:endParaRPr>
        </a:p>
      </dgm:t>
    </dgm:pt>
    <dgm:pt modelId="{FF5077BC-99CF-42E9-B912-FB9AFE53FF1E}" type="parTrans" cxnId="{B51E93A7-BC52-4BD5-B6E2-59FB2DE9E72A}">
      <dgm:prSet/>
      <dgm:spPr/>
    </dgm:pt>
    <dgm:pt modelId="{748EC1C9-270F-434A-A627-DAE7ECF464A8}" type="sibTrans" cxnId="{B51E93A7-BC52-4BD5-B6E2-59FB2DE9E72A}">
      <dgm:prSet/>
      <dgm:spPr/>
    </dgm:pt>
    <dgm:pt modelId="{5D7E18FB-E97E-4AF6-8BA5-8BD04BE2084B}">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Master Thesis 1</a:t>
          </a:r>
          <a:endParaRPr lang="en-US" sz="1200" dirty="0">
            <a:latin typeface="Arial" panose="020B0604020202020204" pitchFamily="34" charset="0"/>
            <a:cs typeface="Arial" panose="020B0604020202020204" pitchFamily="34" charset="0"/>
          </a:endParaRPr>
        </a:p>
      </dgm:t>
    </dgm:pt>
    <dgm:pt modelId="{3F012044-AD18-4B42-AED3-04DC664AF7AE}" type="parTrans" cxnId="{769CAFB2-CAB3-41C0-9BE7-5809E06E2F0D}">
      <dgm:prSet/>
      <dgm:spPr/>
    </dgm:pt>
    <dgm:pt modelId="{DCCA3686-5A0C-4016-B349-21E837DA9159}" type="sibTrans" cxnId="{769CAFB2-CAB3-41C0-9BE7-5809E06E2F0D}">
      <dgm:prSet/>
      <dgm:spPr/>
    </dgm:pt>
    <dgm:pt modelId="{7C0ACCEE-6D82-46DD-8B4F-CF39E235497C}">
      <dgm:prSet phldrT="[Text]" custT="1">
        <dgm:style>
          <a:lnRef idx="1">
            <a:schemeClr val="accent3"/>
          </a:lnRef>
          <a:fillRef idx="2">
            <a:schemeClr val="accent3"/>
          </a:fillRef>
          <a:effectRef idx="1">
            <a:schemeClr val="accent3"/>
          </a:effectRef>
          <a:fontRef idx="minor">
            <a:schemeClr val="dk1"/>
          </a:fontRef>
        </dgm:style>
      </dgm:prSet>
      <dgm:spPr>
        <a:solidFill>
          <a:schemeClr val="bg2">
            <a:lumMod val="95000"/>
          </a:schemeClr>
        </a:solidFill>
        <a:ln>
          <a:noFill/>
        </a:ln>
        <a:effectLst>
          <a:innerShdw blurRad="114300">
            <a:prstClr val="black"/>
          </a:innerShdw>
        </a:effectLst>
      </dgm:spPr>
      <dgm:t>
        <a:bodyPr/>
        <a:lstStyle/>
        <a:p>
          <a:pPr>
            <a:lnSpc>
              <a:spcPct val="100000"/>
            </a:lnSpc>
            <a:spcAft>
              <a:spcPts val="0"/>
            </a:spcAft>
          </a:pPr>
          <a:r>
            <a:rPr lang="en-US" sz="1200" dirty="0" smtClean="0">
              <a:latin typeface="Arial" panose="020B0604020202020204" pitchFamily="34" charset="0"/>
              <a:cs typeface="Arial" panose="020B0604020202020204" pitchFamily="34" charset="0"/>
            </a:rPr>
            <a:t>Personal taxation</a:t>
          </a:r>
          <a:endParaRPr lang="en-US" sz="1200" dirty="0">
            <a:latin typeface="Arial" panose="020B0604020202020204" pitchFamily="34" charset="0"/>
            <a:cs typeface="Arial" panose="020B0604020202020204" pitchFamily="34" charset="0"/>
          </a:endParaRPr>
        </a:p>
      </dgm:t>
    </dgm:pt>
    <dgm:pt modelId="{D91385E0-08E9-4524-9765-5DD96685C6E6}" type="parTrans" cxnId="{09C520C4-A503-4B27-887B-0E8830250B55}">
      <dgm:prSet/>
      <dgm:spPr/>
    </dgm:pt>
    <dgm:pt modelId="{C0063E97-5515-4F03-BEE9-1ABBFE1B8C2A}" type="sibTrans" cxnId="{09C520C4-A503-4B27-887B-0E8830250B55}">
      <dgm:prSet/>
      <dgm:spPr/>
    </dgm:pt>
    <dgm:pt modelId="{C921EF7A-5A44-473B-A5C3-6E62DFB90240}">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Strategic HRM and M &amp; A</a:t>
          </a:r>
          <a:endParaRPr lang="en-US" sz="1200" dirty="0">
            <a:latin typeface="Arial" panose="020B0604020202020204" pitchFamily="34" charset="0"/>
            <a:cs typeface="Arial" panose="020B0604020202020204" pitchFamily="34" charset="0"/>
          </a:endParaRPr>
        </a:p>
      </dgm:t>
    </dgm:pt>
    <dgm:pt modelId="{50AA63AC-0F11-4BA0-824B-772C5A198150}" type="parTrans" cxnId="{BDBC33A6-C5B7-4B20-B9BC-6882BBA52332}">
      <dgm:prSet/>
      <dgm:spPr/>
    </dgm:pt>
    <dgm:pt modelId="{CE3FB643-5F23-4628-BF70-5FF13651E561}" type="sibTrans" cxnId="{BDBC33A6-C5B7-4B20-B9BC-6882BBA52332}">
      <dgm:prSet/>
      <dgm:spPr/>
    </dgm:pt>
    <dgm:pt modelId="{30FE77FE-1B12-4243-89BC-531C21163BF3}">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International HRM</a:t>
          </a:r>
          <a:endParaRPr lang="en-US" sz="1200" dirty="0">
            <a:latin typeface="Arial" panose="020B0604020202020204" pitchFamily="34" charset="0"/>
            <a:cs typeface="Arial" panose="020B0604020202020204" pitchFamily="34" charset="0"/>
          </a:endParaRPr>
        </a:p>
      </dgm:t>
    </dgm:pt>
    <dgm:pt modelId="{F3E5E541-9FDB-4415-B30B-98EB4BD40FA3}" type="parTrans" cxnId="{19F5C57B-8803-4B69-AA64-E8B9588C3520}">
      <dgm:prSet/>
      <dgm:spPr/>
    </dgm:pt>
    <dgm:pt modelId="{CFE64BE0-ED91-44A0-98F4-209F07581672}" type="sibTrans" cxnId="{19F5C57B-8803-4B69-AA64-E8B9588C3520}">
      <dgm:prSet/>
      <dgm:spPr/>
    </dgm:pt>
    <dgm:pt modelId="{C8C5CF6E-D0FB-4915-ACD2-8A4F1114CE90}">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Competency Assessment and Management II OR Choice of any one elective from any other discipline in SVU</a:t>
          </a:r>
          <a:endParaRPr lang="en-US" sz="1200" dirty="0">
            <a:latin typeface="Arial" panose="020B0604020202020204" pitchFamily="34" charset="0"/>
            <a:cs typeface="Arial" panose="020B0604020202020204" pitchFamily="34" charset="0"/>
          </a:endParaRPr>
        </a:p>
      </dgm:t>
    </dgm:pt>
    <dgm:pt modelId="{C07AEA74-F25F-433A-AB07-428937C7AD3E}" type="parTrans" cxnId="{3FC4B1D5-578A-4F3E-906C-6A159B41F5FE}">
      <dgm:prSet/>
      <dgm:spPr/>
    </dgm:pt>
    <dgm:pt modelId="{FD4CBA36-95CF-4FF4-B784-C444FBDB3648}" type="sibTrans" cxnId="{3FC4B1D5-578A-4F3E-906C-6A159B41F5FE}">
      <dgm:prSet/>
      <dgm:spPr/>
    </dgm:pt>
    <dgm:pt modelId="{2A0769A2-3732-4D34-A858-F50AB4D6C6EE}">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Cross Cultural Management</a:t>
          </a:r>
          <a:endParaRPr lang="en-US" sz="1200" dirty="0">
            <a:latin typeface="Arial" panose="020B0604020202020204" pitchFamily="34" charset="0"/>
            <a:cs typeface="Arial" panose="020B0604020202020204" pitchFamily="34" charset="0"/>
          </a:endParaRPr>
        </a:p>
      </dgm:t>
    </dgm:pt>
    <dgm:pt modelId="{A08948B5-83C5-4188-995D-EA7A6D898000}" type="parTrans" cxnId="{3AC8D2B9-795B-4920-BB34-A0DFC4C6A78F}">
      <dgm:prSet/>
      <dgm:spPr/>
    </dgm:pt>
    <dgm:pt modelId="{EA614887-3493-4F4C-B1A6-8EB2A04B66DC}" type="sibTrans" cxnId="{3AC8D2B9-795B-4920-BB34-A0DFC4C6A78F}">
      <dgm:prSet/>
      <dgm:spPr/>
    </dgm:pt>
    <dgm:pt modelId="{F5254586-F0D9-4391-97C4-E70885F194EF}">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Business and Personal Ethics</a:t>
          </a:r>
          <a:endParaRPr lang="en-US" sz="1200" dirty="0">
            <a:latin typeface="Arial" panose="020B0604020202020204" pitchFamily="34" charset="0"/>
            <a:cs typeface="Arial" panose="020B0604020202020204" pitchFamily="34" charset="0"/>
          </a:endParaRPr>
        </a:p>
      </dgm:t>
    </dgm:pt>
    <dgm:pt modelId="{E1C87D35-E791-4088-B6DA-988877DB023C}" type="parTrans" cxnId="{F03E38B9-766C-44BD-A69A-2DDCBA367254}">
      <dgm:prSet/>
      <dgm:spPr/>
    </dgm:pt>
    <dgm:pt modelId="{1AC866F0-E267-4338-B1EE-0484B243900B}" type="sibTrans" cxnId="{F03E38B9-766C-44BD-A69A-2DDCBA367254}">
      <dgm:prSet/>
      <dgm:spPr/>
    </dgm:pt>
    <dgm:pt modelId="{6FE5FDA0-3C55-44A9-8D98-0EE9DAE77B96}">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Corporate Governance</a:t>
          </a:r>
          <a:endParaRPr lang="en-US" sz="1200" dirty="0">
            <a:latin typeface="Arial" panose="020B0604020202020204" pitchFamily="34" charset="0"/>
            <a:cs typeface="Arial" panose="020B0604020202020204" pitchFamily="34" charset="0"/>
          </a:endParaRPr>
        </a:p>
      </dgm:t>
    </dgm:pt>
    <dgm:pt modelId="{411F08AA-9A3D-44CA-8DDB-BF51B74CF429}" type="parTrans" cxnId="{3B1866D1-7DC0-4843-88AC-7B92B97A5E37}">
      <dgm:prSet/>
      <dgm:spPr/>
    </dgm:pt>
    <dgm:pt modelId="{68D7B56D-7EF8-473F-8975-17A3AB7B73B0}" type="sibTrans" cxnId="{3B1866D1-7DC0-4843-88AC-7B92B97A5E37}">
      <dgm:prSet/>
      <dgm:spPr/>
    </dgm:pt>
    <dgm:pt modelId="{0FEE0A9E-0604-4C49-85C3-5EC14735E728}">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Total Quality Management</a:t>
          </a:r>
          <a:endParaRPr lang="en-US" sz="1200" dirty="0">
            <a:latin typeface="Arial" panose="020B0604020202020204" pitchFamily="34" charset="0"/>
            <a:cs typeface="Arial" panose="020B0604020202020204" pitchFamily="34" charset="0"/>
          </a:endParaRPr>
        </a:p>
      </dgm:t>
    </dgm:pt>
    <dgm:pt modelId="{C3C6BCDC-83E7-466C-A11D-5F7B4BC44A03}" type="parTrans" cxnId="{4DCFB74A-E488-4FB7-89CD-30B69C05E316}">
      <dgm:prSet/>
      <dgm:spPr/>
    </dgm:pt>
    <dgm:pt modelId="{72758FF7-2AF0-4660-9498-8B530501B66A}" type="sibTrans" cxnId="{4DCFB74A-E488-4FB7-89CD-30B69C05E316}">
      <dgm:prSet/>
      <dgm:spPr/>
    </dgm:pt>
    <dgm:pt modelId="{3424D13A-C745-4B36-802C-292C490DC95B}">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Corporate Social Responsibility</a:t>
          </a:r>
          <a:endParaRPr lang="en-US" sz="1200" dirty="0">
            <a:latin typeface="Arial" panose="020B0604020202020204" pitchFamily="34" charset="0"/>
            <a:cs typeface="Arial" panose="020B0604020202020204" pitchFamily="34" charset="0"/>
          </a:endParaRPr>
        </a:p>
      </dgm:t>
    </dgm:pt>
    <dgm:pt modelId="{ADBE32F9-C9C3-4CC4-A485-22C98B1293C0}" type="parTrans" cxnId="{CCD7126E-CAEE-4CCA-B0FB-9A37C3852BF9}">
      <dgm:prSet/>
      <dgm:spPr/>
    </dgm:pt>
    <dgm:pt modelId="{697564E3-46ED-47B6-AB0A-A32ADE425E8F}" type="sibTrans" cxnId="{CCD7126E-CAEE-4CCA-B0FB-9A37C3852BF9}">
      <dgm:prSet/>
      <dgm:spPr/>
    </dgm:pt>
    <dgm:pt modelId="{E485773D-A711-484B-A87E-7391CD2338FA}">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Disaster management</a:t>
          </a:r>
          <a:endParaRPr lang="en-US" sz="1200" dirty="0">
            <a:latin typeface="Arial" panose="020B0604020202020204" pitchFamily="34" charset="0"/>
            <a:cs typeface="Arial" panose="020B0604020202020204" pitchFamily="34" charset="0"/>
          </a:endParaRPr>
        </a:p>
      </dgm:t>
    </dgm:pt>
    <dgm:pt modelId="{07E46325-9479-4D87-B479-97E8F08F3457}" type="parTrans" cxnId="{E8B84FA7-6756-40E5-9F48-55E37A019A37}">
      <dgm:prSet/>
      <dgm:spPr/>
    </dgm:pt>
    <dgm:pt modelId="{DC5DDE10-FDB7-4CC9-95BE-53D5F92A4ABF}" type="sibTrans" cxnId="{E8B84FA7-6756-40E5-9F48-55E37A019A37}">
      <dgm:prSet/>
      <dgm:spPr/>
    </dgm:pt>
    <dgm:pt modelId="{3D0E5C0E-42D0-4B51-816D-2BBE1820D8E1}">
      <dgm:prSet phldrT="[Text]" custT="1"/>
      <dgm:spPr>
        <a:solidFill>
          <a:schemeClr val="bg2">
            <a:lumMod val="95000"/>
          </a:schemeClr>
        </a:solidFill>
        <a:effectLst>
          <a:innerShdw blurRad="114300">
            <a:prstClr val="black"/>
          </a:innerShdw>
        </a:effectLst>
      </dgm:spPr>
      <dgm:t>
        <a:bodyPr/>
        <a:lstStyle/>
        <a:p>
          <a:r>
            <a:rPr lang="en-US" sz="1200" dirty="0" smtClean="0">
              <a:latin typeface="Arial" panose="020B0604020202020204" pitchFamily="34" charset="0"/>
              <a:cs typeface="Arial" panose="020B0604020202020204" pitchFamily="34" charset="0"/>
            </a:rPr>
            <a:t>Master Thesis 2</a:t>
          </a:r>
          <a:endParaRPr lang="en-US" sz="1200" dirty="0">
            <a:latin typeface="Arial" panose="020B0604020202020204" pitchFamily="34" charset="0"/>
            <a:cs typeface="Arial" panose="020B0604020202020204" pitchFamily="34" charset="0"/>
          </a:endParaRPr>
        </a:p>
      </dgm:t>
    </dgm:pt>
    <dgm:pt modelId="{08A25860-94B6-4B81-8B0B-3637753686A7}" type="parTrans" cxnId="{1D78E040-4E7F-4316-BB81-AE18DA3DBE82}">
      <dgm:prSet/>
      <dgm:spPr/>
    </dgm:pt>
    <dgm:pt modelId="{CDEF288B-D1EA-4218-B677-FA8C290F96A6}" type="sibTrans" cxnId="{1D78E040-4E7F-4316-BB81-AE18DA3DBE82}">
      <dgm:prSet/>
      <dgm:spPr/>
    </dgm:pt>
    <dgm:pt modelId="{84422B87-86C5-4DCC-9A97-F6568016A768}" type="pres">
      <dgm:prSet presAssocID="{00C18FBF-3FF5-4C16-97CF-AF03740D7AB6}" presName="Name0" presStyleCnt="0">
        <dgm:presLayoutVars>
          <dgm:dir/>
          <dgm:animLvl val="lvl"/>
          <dgm:resizeHandles val="exact"/>
        </dgm:presLayoutVars>
      </dgm:prSet>
      <dgm:spPr/>
      <dgm:t>
        <a:bodyPr/>
        <a:lstStyle/>
        <a:p>
          <a:endParaRPr lang="en-US"/>
        </a:p>
      </dgm:t>
    </dgm:pt>
    <dgm:pt modelId="{F0D74706-E186-4C23-A2A7-366295998FEB}" type="pres">
      <dgm:prSet presAssocID="{B4F1B46E-22B2-4721-950C-8704487586DC}" presName="linNode" presStyleCnt="0"/>
      <dgm:spPr/>
    </dgm:pt>
    <dgm:pt modelId="{07D5DE75-CAF6-4A10-926D-2E3E20F59D38}" type="pres">
      <dgm:prSet presAssocID="{B4F1B46E-22B2-4721-950C-8704487586DC}" presName="parentText" presStyleLbl="node1" presStyleIdx="0" presStyleCnt="2">
        <dgm:presLayoutVars>
          <dgm:chMax val="1"/>
          <dgm:bulletEnabled val="1"/>
        </dgm:presLayoutVars>
      </dgm:prSet>
      <dgm:spPr/>
      <dgm:t>
        <a:bodyPr/>
        <a:lstStyle/>
        <a:p>
          <a:endParaRPr lang="en-US"/>
        </a:p>
      </dgm:t>
    </dgm:pt>
    <dgm:pt modelId="{1A5276F6-BDBF-4E50-9481-42DB151F2965}" type="pres">
      <dgm:prSet presAssocID="{B4F1B46E-22B2-4721-950C-8704487586DC}" presName="descendantText" presStyleLbl="alignAccFollowNode1" presStyleIdx="0" presStyleCnt="2" custScaleY="158732">
        <dgm:presLayoutVars>
          <dgm:bulletEnabled val="1"/>
        </dgm:presLayoutVars>
      </dgm:prSet>
      <dgm:spPr/>
      <dgm:t>
        <a:bodyPr/>
        <a:lstStyle/>
        <a:p>
          <a:endParaRPr lang="en-US"/>
        </a:p>
      </dgm:t>
    </dgm:pt>
    <dgm:pt modelId="{C9E32BF4-3503-4F03-BB76-A040403C5F7A}" type="pres">
      <dgm:prSet presAssocID="{A7E2530A-34E2-4E9F-BC78-8920BA140C41}" presName="sp" presStyleCnt="0"/>
      <dgm:spPr/>
    </dgm:pt>
    <dgm:pt modelId="{7BECEFE5-ACD2-4DE3-AF10-6378DA44721C}" type="pres">
      <dgm:prSet presAssocID="{F2881FB1-6580-4F21-A283-BFAA6F91D5D2}" presName="linNode" presStyleCnt="0"/>
      <dgm:spPr/>
    </dgm:pt>
    <dgm:pt modelId="{828BE9D8-36D0-480E-96C4-E6E26F79CAD1}" type="pres">
      <dgm:prSet presAssocID="{F2881FB1-6580-4F21-A283-BFAA6F91D5D2}" presName="parentText" presStyleLbl="node1" presStyleIdx="1" presStyleCnt="2" custLinFactNeighborX="-1084" custLinFactNeighborY="-1091">
        <dgm:presLayoutVars>
          <dgm:chMax val="1"/>
          <dgm:bulletEnabled val="1"/>
        </dgm:presLayoutVars>
      </dgm:prSet>
      <dgm:spPr/>
      <dgm:t>
        <a:bodyPr/>
        <a:lstStyle/>
        <a:p>
          <a:endParaRPr lang="en-US"/>
        </a:p>
      </dgm:t>
    </dgm:pt>
    <dgm:pt modelId="{5D3A3809-EB28-48EB-8ADA-A5133879EE89}" type="pres">
      <dgm:prSet presAssocID="{F2881FB1-6580-4F21-A283-BFAA6F91D5D2}" presName="descendantText" presStyleLbl="alignAccFollowNode1" presStyleIdx="1" presStyleCnt="2" custScaleY="157008">
        <dgm:presLayoutVars>
          <dgm:bulletEnabled val="1"/>
        </dgm:presLayoutVars>
      </dgm:prSet>
      <dgm:spPr/>
      <dgm:t>
        <a:bodyPr/>
        <a:lstStyle/>
        <a:p>
          <a:endParaRPr lang="en-US"/>
        </a:p>
      </dgm:t>
    </dgm:pt>
  </dgm:ptLst>
  <dgm:cxnLst>
    <dgm:cxn modelId="{C0BD616E-6688-4E8D-8423-E3113E4A6031}" type="presOf" srcId="{5178B921-33F5-41C1-BF80-C44F2110DDD8}" destId="{1A5276F6-BDBF-4E50-9481-42DB151F2965}" srcOrd="0" destOrd="2" presId="urn:microsoft.com/office/officeart/2005/8/layout/vList5"/>
    <dgm:cxn modelId="{60568960-5732-462E-9C80-CF49CA11FA1D}" type="presOf" srcId="{0ACB4FCE-6443-42BD-812B-4F131D758724}" destId="{1A5276F6-BDBF-4E50-9481-42DB151F2965}" srcOrd="0" destOrd="1" presId="urn:microsoft.com/office/officeart/2005/8/layout/vList5"/>
    <dgm:cxn modelId="{A1EB27AD-051F-43D0-B049-3A67ACDF4717}" type="presOf" srcId="{E485773D-A711-484B-A87E-7391CD2338FA}" destId="{5D3A3809-EB28-48EB-8ADA-A5133879EE89}" srcOrd="0" destOrd="8" presId="urn:microsoft.com/office/officeart/2005/8/layout/vList5"/>
    <dgm:cxn modelId="{8B8B0685-447B-4B6F-9C70-EF31EBE3F381}" srcId="{B4F1B46E-22B2-4721-950C-8704487586DC}" destId="{938968C6-FB91-498C-B4B0-BD0E6360F4E9}" srcOrd="3" destOrd="0" parTransId="{2832C91E-29D8-4B7B-8BD6-8C3000F5290B}" sibTransId="{A8F01F47-9785-42C8-A4C4-00884E6B8597}"/>
    <dgm:cxn modelId="{4A31D641-1B5D-46D3-B685-0C4DC6EFE71B}" srcId="{00C18FBF-3FF5-4C16-97CF-AF03740D7AB6}" destId="{F2881FB1-6580-4F21-A283-BFAA6F91D5D2}" srcOrd="1" destOrd="0" parTransId="{2D960FDD-BADA-480D-9043-497C56588AD3}" sibTransId="{A5ABDC17-7AB5-4F0E-992A-F9343F5D74EB}"/>
    <dgm:cxn modelId="{F03E38B9-766C-44BD-A69A-2DDCBA367254}" srcId="{F2881FB1-6580-4F21-A283-BFAA6F91D5D2}" destId="{F5254586-F0D9-4391-97C4-E70885F194EF}" srcOrd="4" destOrd="0" parTransId="{E1C87D35-E791-4088-B6DA-988877DB023C}" sibTransId="{1AC866F0-E267-4338-B1EE-0484B243900B}"/>
    <dgm:cxn modelId="{2C8317B2-2EBB-4589-86EA-C77B3B6E81AA}" srcId="{00C18FBF-3FF5-4C16-97CF-AF03740D7AB6}" destId="{B4F1B46E-22B2-4721-950C-8704487586DC}" srcOrd="0" destOrd="0" parTransId="{E8A66543-CC4D-4785-A93E-5B125E09F826}" sibTransId="{A7E2530A-34E2-4E9F-BC78-8920BA140C41}"/>
    <dgm:cxn modelId="{4DCFB74A-E488-4FB7-89CD-30B69C05E316}" srcId="{F2881FB1-6580-4F21-A283-BFAA6F91D5D2}" destId="{0FEE0A9E-0604-4C49-85C3-5EC14735E728}" srcOrd="6" destOrd="0" parTransId="{C3C6BCDC-83E7-466C-A11D-5F7B4BC44A03}" sibTransId="{72758FF7-2AF0-4660-9498-8B530501B66A}"/>
    <dgm:cxn modelId="{A5EB095E-B6C8-48FE-83E0-2A34F4A34A23}" type="presOf" srcId="{C921EF7A-5A44-473B-A5C3-6E62DFB90240}" destId="{5D3A3809-EB28-48EB-8ADA-A5133879EE89}" srcOrd="0" destOrd="1" presId="urn:microsoft.com/office/officeart/2005/8/layout/vList5"/>
    <dgm:cxn modelId="{B96BBA52-EB6C-4C12-B4F3-B5C3CA0B5BF3}" srcId="{B4F1B46E-22B2-4721-950C-8704487586DC}" destId="{24FFC0C8-F588-414E-A20B-DC5F4D81FEDD}" srcOrd="4" destOrd="0" parTransId="{1EC715DE-50F5-479B-A09A-4396F1E63A31}" sibTransId="{947AD4AB-1059-4724-ADFA-7909781A1610}"/>
    <dgm:cxn modelId="{7D802D0E-325C-4809-9FC2-48A2FDA78BC4}" type="presOf" srcId="{C8C5CF6E-D0FB-4915-ACD2-8A4F1114CE90}" destId="{5D3A3809-EB28-48EB-8ADA-A5133879EE89}" srcOrd="0" destOrd="10" presId="urn:microsoft.com/office/officeart/2005/8/layout/vList5"/>
    <dgm:cxn modelId="{1D1283D4-CFA2-4974-A4EB-F47795B62A75}" type="presOf" srcId="{938968C6-FB91-498C-B4B0-BD0E6360F4E9}" destId="{1A5276F6-BDBF-4E50-9481-42DB151F2965}" srcOrd="0" destOrd="3" presId="urn:microsoft.com/office/officeart/2005/8/layout/vList5"/>
    <dgm:cxn modelId="{3D9644AB-055B-49B2-A7C0-B4F39489B208}" type="presOf" srcId="{7C0ACCEE-6D82-46DD-8B4F-CF39E235497C}" destId="{1A5276F6-BDBF-4E50-9481-42DB151F2965}" srcOrd="0" destOrd="9" presId="urn:microsoft.com/office/officeart/2005/8/layout/vList5"/>
    <dgm:cxn modelId="{769CAFB2-CAB3-41C0-9BE7-5809E06E2F0D}" srcId="{B4F1B46E-22B2-4721-950C-8704487586DC}" destId="{5D7E18FB-E97E-4AF6-8BA5-8BD04BE2084B}" srcOrd="8" destOrd="0" parTransId="{3F012044-AD18-4B42-AED3-04DC664AF7AE}" sibTransId="{DCCA3686-5A0C-4016-B349-21E837DA9159}"/>
    <dgm:cxn modelId="{DDB5AD9A-40B0-48EF-AF2C-8CCDA330F7FE}" srcId="{B4F1B46E-22B2-4721-950C-8704487586DC}" destId="{9D72CDD3-5859-43DB-BD75-0C3C30E3DE62}" srcOrd="0" destOrd="0" parTransId="{1D5B1F83-33A7-4298-BC11-2B1252AFAEA5}" sibTransId="{15E25BD4-1EBF-43C2-8885-DBF66B8429E1}"/>
    <dgm:cxn modelId="{19F5C57B-8803-4B69-AA64-E8B9588C3520}" srcId="{F2881FB1-6580-4F21-A283-BFAA6F91D5D2}" destId="{30FE77FE-1B12-4243-89BC-531C21163BF3}" srcOrd="2" destOrd="0" parTransId="{F3E5E541-9FDB-4415-B30B-98EB4BD40FA3}" sibTransId="{CFE64BE0-ED91-44A0-98F4-209F07581672}"/>
    <dgm:cxn modelId="{3B388D04-9907-4A28-8E44-F5796B1B1B7D}" type="presOf" srcId="{F5254586-F0D9-4391-97C4-E70885F194EF}" destId="{5D3A3809-EB28-48EB-8ADA-A5133879EE89}" srcOrd="0" destOrd="4" presId="urn:microsoft.com/office/officeart/2005/8/layout/vList5"/>
    <dgm:cxn modelId="{B452FD7B-75A5-4AD1-B2A7-823B1ED68687}" srcId="{B4F1B46E-22B2-4721-950C-8704487586DC}" destId="{0ACB4FCE-6443-42BD-812B-4F131D758724}" srcOrd="1" destOrd="0" parTransId="{F5EBFC19-973E-454B-82B1-947CEE6F1BA0}" sibTransId="{4F19AF2E-8D2A-4563-B105-685062E81746}"/>
    <dgm:cxn modelId="{0ACCB446-624D-45CD-8C03-69A0E17383EE}" type="presOf" srcId="{6EE01450-0991-4D14-8BFC-BD08CBC7A31B}" destId="{1A5276F6-BDBF-4E50-9481-42DB151F2965}" srcOrd="0" destOrd="7" presId="urn:microsoft.com/office/officeart/2005/8/layout/vList5"/>
    <dgm:cxn modelId="{39696391-0493-489A-82B5-31CB308B42B5}" type="presOf" srcId="{00C18FBF-3FF5-4C16-97CF-AF03740D7AB6}" destId="{84422B87-86C5-4DCC-9A97-F6568016A768}" srcOrd="0" destOrd="0" presId="urn:microsoft.com/office/officeart/2005/8/layout/vList5"/>
    <dgm:cxn modelId="{35CD483A-9091-4ED7-A965-CB85DAA60544}" srcId="{B4F1B46E-22B2-4721-950C-8704487586DC}" destId="{6F93A071-B224-43B4-B5E0-C3148526E852}" srcOrd="5" destOrd="0" parTransId="{83C105A0-E395-413F-823C-ED5AEB64A9D8}" sibTransId="{E62DCFD8-45FB-40BB-8B6B-8CF615C318F3}"/>
    <dgm:cxn modelId="{C00E191F-C3C1-4A7D-BD6C-B23D3466B385}" type="presOf" srcId="{3424D13A-C745-4B36-802C-292C490DC95B}" destId="{5D3A3809-EB28-48EB-8ADA-A5133879EE89}" srcOrd="0" destOrd="7" presId="urn:microsoft.com/office/officeart/2005/8/layout/vList5"/>
    <dgm:cxn modelId="{581CF45C-E56B-49A9-AF40-BB649A63EDA3}" type="presOf" srcId="{F2881FB1-6580-4F21-A283-BFAA6F91D5D2}" destId="{828BE9D8-36D0-480E-96C4-E6E26F79CAD1}" srcOrd="0" destOrd="0" presId="urn:microsoft.com/office/officeart/2005/8/layout/vList5"/>
    <dgm:cxn modelId="{E3833DE7-796F-4387-81CF-EBB23DCE0290}" srcId="{B4F1B46E-22B2-4721-950C-8704487586DC}" destId="{0D89CBD3-4DA4-436F-A8B6-3BC09589F0AA}" srcOrd="6" destOrd="0" parTransId="{2A105EC5-C030-404F-AEFB-CA3A1B074DF3}" sibTransId="{38D2AF33-6E7E-4E01-9A6D-FA857F2E44FC}"/>
    <dgm:cxn modelId="{4D8A1E22-32F4-4F7A-A6BA-B600B0627DBD}" type="presOf" srcId="{5D7E18FB-E97E-4AF6-8BA5-8BD04BE2084B}" destId="{1A5276F6-BDBF-4E50-9481-42DB151F2965}" srcOrd="0" destOrd="8" presId="urn:microsoft.com/office/officeart/2005/8/layout/vList5"/>
    <dgm:cxn modelId="{169582B4-B167-438B-B42D-2FECDAF536DF}" type="presOf" srcId="{6FE5FDA0-3C55-44A9-8D98-0EE9DAE77B96}" destId="{5D3A3809-EB28-48EB-8ADA-A5133879EE89}" srcOrd="0" destOrd="5" presId="urn:microsoft.com/office/officeart/2005/8/layout/vList5"/>
    <dgm:cxn modelId="{3AC8D2B9-795B-4920-BB34-A0DFC4C6A78F}" srcId="{F2881FB1-6580-4F21-A283-BFAA6F91D5D2}" destId="{2A0769A2-3732-4D34-A858-F50AB4D6C6EE}" srcOrd="3" destOrd="0" parTransId="{A08948B5-83C5-4188-995D-EA7A6D898000}" sibTransId="{EA614887-3493-4F4C-B1A6-8EB2A04B66DC}"/>
    <dgm:cxn modelId="{3B1866D1-7DC0-4843-88AC-7B92B97A5E37}" srcId="{F2881FB1-6580-4F21-A283-BFAA6F91D5D2}" destId="{6FE5FDA0-3C55-44A9-8D98-0EE9DAE77B96}" srcOrd="5" destOrd="0" parTransId="{411F08AA-9A3D-44CA-8DDB-BF51B74CF429}" sibTransId="{68D7B56D-7EF8-473F-8975-17A3AB7B73B0}"/>
    <dgm:cxn modelId="{09C520C4-A503-4B27-887B-0E8830250B55}" srcId="{B4F1B46E-22B2-4721-950C-8704487586DC}" destId="{7C0ACCEE-6D82-46DD-8B4F-CF39E235497C}" srcOrd="9" destOrd="0" parTransId="{D91385E0-08E9-4524-9765-5DD96685C6E6}" sibTransId="{C0063E97-5515-4F03-BEE9-1ABBFE1B8C2A}"/>
    <dgm:cxn modelId="{BDBC33A6-C5B7-4B20-B9BC-6882BBA52332}" srcId="{F2881FB1-6580-4F21-A283-BFAA6F91D5D2}" destId="{C921EF7A-5A44-473B-A5C3-6E62DFB90240}" srcOrd="1" destOrd="0" parTransId="{50AA63AC-0F11-4BA0-824B-772C5A198150}" sibTransId="{CE3FB643-5F23-4628-BF70-5FF13651E561}"/>
    <dgm:cxn modelId="{3FC4B1D5-578A-4F3E-906C-6A159B41F5FE}" srcId="{F2881FB1-6580-4F21-A283-BFAA6F91D5D2}" destId="{C8C5CF6E-D0FB-4915-ACD2-8A4F1114CE90}" srcOrd="10" destOrd="0" parTransId="{C07AEA74-F25F-433A-AB07-428937C7AD3E}" sibTransId="{FD4CBA36-95CF-4FF4-B784-C444FBDB3648}"/>
    <dgm:cxn modelId="{348CB68E-1A2A-4B00-876C-46EB20E4D4C1}" type="presOf" srcId="{0FEE0A9E-0604-4C49-85C3-5EC14735E728}" destId="{5D3A3809-EB28-48EB-8ADA-A5133879EE89}" srcOrd="0" destOrd="6" presId="urn:microsoft.com/office/officeart/2005/8/layout/vList5"/>
    <dgm:cxn modelId="{E8B84FA7-6756-40E5-9F48-55E37A019A37}" srcId="{F2881FB1-6580-4F21-A283-BFAA6F91D5D2}" destId="{E485773D-A711-484B-A87E-7391CD2338FA}" srcOrd="8" destOrd="0" parTransId="{07E46325-9479-4D87-B479-97E8F08F3457}" sibTransId="{DC5DDE10-FDB7-4CC9-95BE-53D5F92A4ABF}"/>
    <dgm:cxn modelId="{8AC389C6-EF72-43A1-A07E-F1B24682755D}" type="presOf" srcId="{0D89CBD3-4DA4-436F-A8B6-3BC09589F0AA}" destId="{1A5276F6-BDBF-4E50-9481-42DB151F2965}" srcOrd="0" destOrd="6" presId="urn:microsoft.com/office/officeart/2005/8/layout/vList5"/>
    <dgm:cxn modelId="{CCD7126E-CAEE-4CCA-B0FB-9A37C3852BF9}" srcId="{F2881FB1-6580-4F21-A283-BFAA6F91D5D2}" destId="{3424D13A-C745-4B36-802C-292C490DC95B}" srcOrd="7" destOrd="0" parTransId="{ADBE32F9-C9C3-4CC4-A485-22C98B1293C0}" sibTransId="{697564E3-46ED-47B6-AB0A-A32ADE425E8F}"/>
    <dgm:cxn modelId="{3204ED53-15A0-4643-A582-021A785F1BA2}" srcId="{F2881FB1-6580-4F21-A283-BFAA6F91D5D2}" destId="{D5197DDB-D5D2-499F-B255-CF7BB5AE2B43}" srcOrd="0" destOrd="0" parTransId="{B14A4DC9-F40A-4867-ADB8-4BA8A1F83766}" sibTransId="{29F2454A-2FA8-4B3A-AC63-4A0B9FD04A75}"/>
    <dgm:cxn modelId="{B51E93A7-BC52-4BD5-B6E2-59FB2DE9E72A}" srcId="{B4F1B46E-22B2-4721-950C-8704487586DC}" destId="{6EE01450-0991-4D14-8BFC-BD08CBC7A31B}" srcOrd="7" destOrd="0" parTransId="{FF5077BC-99CF-42E9-B912-FB9AFE53FF1E}" sibTransId="{748EC1C9-270F-434A-A627-DAE7ECF464A8}"/>
    <dgm:cxn modelId="{C78FC3A2-49A1-42B8-9CE2-01449FF60081}" type="presOf" srcId="{6F93A071-B224-43B4-B5E0-C3148526E852}" destId="{1A5276F6-BDBF-4E50-9481-42DB151F2965}" srcOrd="0" destOrd="5" presId="urn:microsoft.com/office/officeart/2005/8/layout/vList5"/>
    <dgm:cxn modelId="{5EDFD3BE-42F1-4662-8B48-88EA96540F5A}" type="presOf" srcId="{B4F1B46E-22B2-4721-950C-8704487586DC}" destId="{07D5DE75-CAF6-4A10-926D-2E3E20F59D38}" srcOrd="0" destOrd="0" presId="urn:microsoft.com/office/officeart/2005/8/layout/vList5"/>
    <dgm:cxn modelId="{4F5085F3-E7BF-4C19-AD9C-EE23B8370023}" type="presOf" srcId="{24FFC0C8-F588-414E-A20B-DC5F4D81FEDD}" destId="{1A5276F6-BDBF-4E50-9481-42DB151F2965}" srcOrd="0" destOrd="4" presId="urn:microsoft.com/office/officeart/2005/8/layout/vList5"/>
    <dgm:cxn modelId="{1D78E040-4E7F-4316-BB81-AE18DA3DBE82}" srcId="{F2881FB1-6580-4F21-A283-BFAA6F91D5D2}" destId="{3D0E5C0E-42D0-4B51-816D-2BBE1820D8E1}" srcOrd="9" destOrd="0" parTransId="{08A25860-94B6-4B81-8B0B-3637753686A7}" sibTransId="{CDEF288B-D1EA-4218-B677-FA8C290F96A6}"/>
    <dgm:cxn modelId="{5F55DB01-3E81-46B1-899C-9B11B6842892}" type="presOf" srcId="{30FE77FE-1B12-4243-89BC-531C21163BF3}" destId="{5D3A3809-EB28-48EB-8ADA-A5133879EE89}" srcOrd="0" destOrd="2" presId="urn:microsoft.com/office/officeart/2005/8/layout/vList5"/>
    <dgm:cxn modelId="{77B85162-C92C-4834-AE0D-A643CC591CAC}" srcId="{B4F1B46E-22B2-4721-950C-8704487586DC}" destId="{5178B921-33F5-41C1-BF80-C44F2110DDD8}" srcOrd="2" destOrd="0" parTransId="{7B8E70AC-A226-461B-A96B-2FF9ABC66A67}" sibTransId="{A2F04C51-D7A4-4862-ADA1-C777E2E71514}"/>
    <dgm:cxn modelId="{F488F210-53A8-4618-BB91-F99BA88CEE53}" type="presOf" srcId="{2A0769A2-3732-4D34-A858-F50AB4D6C6EE}" destId="{5D3A3809-EB28-48EB-8ADA-A5133879EE89}" srcOrd="0" destOrd="3" presId="urn:microsoft.com/office/officeart/2005/8/layout/vList5"/>
    <dgm:cxn modelId="{0851FE0A-D40B-40A2-8EB0-A10B699F156C}" type="presOf" srcId="{9D72CDD3-5859-43DB-BD75-0C3C30E3DE62}" destId="{1A5276F6-BDBF-4E50-9481-42DB151F2965}" srcOrd="0" destOrd="0" presId="urn:microsoft.com/office/officeart/2005/8/layout/vList5"/>
    <dgm:cxn modelId="{A9FA8DDF-1268-44FA-A2EE-B44C83862BAD}" type="presOf" srcId="{3D0E5C0E-42D0-4B51-816D-2BBE1820D8E1}" destId="{5D3A3809-EB28-48EB-8ADA-A5133879EE89}" srcOrd="0" destOrd="9" presId="urn:microsoft.com/office/officeart/2005/8/layout/vList5"/>
    <dgm:cxn modelId="{939B522E-FC21-4E15-B9EE-CB1AB33E2B8C}" type="presOf" srcId="{D5197DDB-D5D2-499F-B255-CF7BB5AE2B43}" destId="{5D3A3809-EB28-48EB-8ADA-A5133879EE89}" srcOrd="0" destOrd="0" presId="urn:microsoft.com/office/officeart/2005/8/layout/vList5"/>
    <dgm:cxn modelId="{0467ECA1-9F1C-4075-9F90-31D8CF22DDB8}" type="presParOf" srcId="{84422B87-86C5-4DCC-9A97-F6568016A768}" destId="{F0D74706-E186-4C23-A2A7-366295998FEB}" srcOrd="0" destOrd="0" presId="urn:microsoft.com/office/officeart/2005/8/layout/vList5"/>
    <dgm:cxn modelId="{01E7D341-810C-4FEA-8653-AE7EF0361D04}" type="presParOf" srcId="{F0D74706-E186-4C23-A2A7-366295998FEB}" destId="{07D5DE75-CAF6-4A10-926D-2E3E20F59D38}" srcOrd="0" destOrd="0" presId="urn:microsoft.com/office/officeart/2005/8/layout/vList5"/>
    <dgm:cxn modelId="{152036DE-AF52-47E8-B0C1-109FEDD79DEC}" type="presParOf" srcId="{F0D74706-E186-4C23-A2A7-366295998FEB}" destId="{1A5276F6-BDBF-4E50-9481-42DB151F2965}" srcOrd="1" destOrd="0" presId="urn:microsoft.com/office/officeart/2005/8/layout/vList5"/>
    <dgm:cxn modelId="{0EE70960-6C6E-454F-AADC-4A5C4EEF91D5}" type="presParOf" srcId="{84422B87-86C5-4DCC-9A97-F6568016A768}" destId="{C9E32BF4-3503-4F03-BB76-A040403C5F7A}" srcOrd="1" destOrd="0" presId="urn:microsoft.com/office/officeart/2005/8/layout/vList5"/>
    <dgm:cxn modelId="{4441276A-59C5-4480-BB5D-31E7E35AAC58}" type="presParOf" srcId="{84422B87-86C5-4DCC-9A97-F6568016A768}" destId="{7BECEFE5-ACD2-4DE3-AF10-6378DA44721C}" srcOrd="2" destOrd="0" presId="urn:microsoft.com/office/officeart/2005/8/layout/vList5"/>
    <dgm:cxn modelId="{C614A8E6-92EC-4A9E-8EB3-D6C6B681D022}" type="presParOf" srcId="{7BECEFE5-ACD2-4DE3-AF10-6378DA44721C}" destId="{828BE9D8-36D0-480E-96C4-E6E26F79CAD1}" srcOrd="0" destOrd="0" presId="urn:microsoft.com/office/officeart/2005/8/layout/vList5"/>
    <dgm:cxn modelId="{F7CB7D3D-8A94-485D-9360-2C98D0590419}" type="presParOf" srcId="{7BECEFE5-ACD2-4DE3-AF10-6378DA44721C}" destId="{5D3A3809-EB28-48EB-8ADA-A5133879EE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276F6-BDBF-4E50-9481-42DB151F2965}">
      <dsp:nvSpPr>
        <dsp:cNvPr id="0" name=""/>
        <dsp:cNvSpPr/>
      </dsp:nvSpPr>
      <dsp:spPr>
        <a:xfrm rot="5400000">
          <a:off x="5762206" y="-2004120"/>
          <a:ext cx="2084352" cy="6404124"/>
        </a:xfrm>
        <a:prstGeom prst="round2SameRect">
          <a:avLst/>
        </a:prstGeom>
        <a:solidFill>
          <a:schemeClr val="bg2">
            <a:lumMod val="95000"/>
          </a:schemeClr>
        </a:solidFill>
        <a:ln w="6350" cap="rnd" cmpd="sng" algn="ctr">
          <a:noFill/>
          <a:prstDash val="solid"/>
        </a:ln>
        <a:effectLst>
          <a:innerShdw blurRad="114300">
            <a:prstClr val="black"/>
          </a:inn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ts val="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Organization </a:t>
          </a:r>
          <a:r>
            <a:rPr lang="en-US" sz="1200" kern="1200" dirty="0" err="1" smtClean="0">
              <a:latin typeface="Arial" panose="020B0604020202020204" pitchFamily="34" charset="0"/>
              <a:cs typeface="Arial" panose="020B0604020202020204" pitchFamily="34" charset="0"/>
            </a:rPr>
            <a:t>Behaviour</a:t>
          </a:r>
          <a:r>
            <a:rPr lang="en-US" sz="1200" kern="1200" dirty="0" smtClean="0">
              <a:latin typeface="Arial" panose="020B0604020202020204" pitchFamily="34" charset="0"/>
              <a:cs typeface="Arial" panose="020B0604020202020204" pitchFamily="34" charset="0"/>
            </a:rPr>
            <a:t> I (OB and personal growth)</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Human Resource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Marketing Management I</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Cost  &amp; Managerial Accounting</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Managerial Economics (Micro)</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Business writing and Communication</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Office Administration</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Business Statistics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Design Thinking 1</a:t>
          </a:r>
          <a:endParaRPr lang="en-US" sz="1200" kern="1200" dirty="0">
            <a:latin typeface="Arial" panose="020B0604020202020204" pitchFamily="34" charset="0"/>
            <a:cs typeface="Arial" panose="020B0604020202020204" pitchFamily="34" charset="0"/>
          </a:endParaRPr>
        </a:p>
        <a:p>
          <a:pPr marL="57150" lvl="1" indent="-57150" algn="l" defTabSz="222250">
            <a:lnSpc>
              <a:spcPct val="90000"/>
            </a:lnSpc>
            <a:spcBef>
              <a:spcPct val="0"/>
            </a:spcBef>
            <a:spcAft>
              <a:spcPct val="15000"/>
            </a:spcAft>
            <a:buChar char="••"/>
          </a:pPr>
          <a:endParaRPr lang="en-US" sz="500" kern="1200" dirty="0"/>
        </a:p>
      </dsp:txBody>
      <dsp:txXfrm rot="-5400000">
        <a:off x="3602320" y="257516"/>
        <a:ext cx="6302374" cy="1880852"/>
      </dsp:txXfrm>
    </dsp:sp>
    <dsp:sp modelId="{07D5DE75-CAF6-4A10-926D-2E3E20F59D38}">
      <dsp:nvSpPr>
        <dsp:cNvPr id="0" name=""/>
        <dsp:cNvSpPr/>
      </dsp:nvSpPr>
      <dsp:spPr>
        <a:xfrm>
          <a:off x="0" y="59"/>
          <a:ext cx="3602320" cy="2395763"/>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latin typeface="Arial" panose="020B0604020202020204" pitchFamily="34" charset="0"/>
              <a:cs typeface="Arial" panose="020B0604020202020204" pitchFamily="34" charset="0"/>
            </a:rPr>
            <a:t>Trimester 1</a:t>
          </a:r>
          <a:endParaRPr lang="en-US" sz="5300" kern="1200" dirty="0">
            <a:latin typeface="Arial" panose="020B0604020202020204" pitchFamily="34" charset="0"/>
            <a:cs typeface="Arial" panose="020B0604020202020204" pitchFamily="34" charset="0"/>
          </a:endParaRPr>
        </a:p>
      </dsp:txBody>
      <dsp:txXfrm>
        <a:off x="116952" y="117011"/>
        <a:ext cx="3368416" cy="2161859"/>
      </dsp:txXfrm>
    </dsp:sp>
    <dsp:sp modelId="{5D3A3809-EB28-48EB-8ADA-A5133879EE89}">
      <dsp:nvSpPr>
        <dsp:cNvPr id="0" name=""/>
        <dsp:cNvSpPr/>
      </dsp:nvSpPr>
      <dsp:spPr>
        <a:xfrm rot="5400000">
          <a:off x="5681344" y="511431"/>
          <a:ext cx="2246076" cy="6404124"/>
        </a:xfrm>
        <a:prstGeom prst="round2SameRect">
          <a:avLst/>
        </a:prstGeom>
        <a:solidFill>
          <a:schemeClr val="bg2">
            <a:lumMod val="95000"/>
          </a:schemeClr>
        </a:solidFill>
        <a:ln w="6350" cap="rnd" cmpd="sng" algn="ctr">
          <a:solidFill>
            <a:schemeClr val="accent1">
              <a:alpha val="90000"/>
              <a:tint val="40000"/>
              <a:hueOff val="0"/>
              <a:satOff val="0"/>
              <a:lumOff val="0"/>
              <a:alphaOff val="0"/>
            </a:schemeClr>
          </a:solidFill>
          <a:prstDash val="solid"/>
        </a:ln>
        <a:effectLst>
          <a:innerShdw blurRad="114300">
            <a:prstClr val="black"/>
          </a:innerShdw>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Organization Behaviour II (Interpersonal effectiveness)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Competency Management I</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Labour Laws I (Wages)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IT for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Marketing Management II (HR Services &amp; Products)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Financial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Macro Economics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Operations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Research Methodology</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Design Thinking 2</a:t>
          </a:r>
          <a:endParaRPr lang="en-US" sz="1200" kern="1200" dirty="0">
            <a:latin typeface="Arial" panose="020B0604020202020204" pitchFamily="34" charset="0"/>
            <a:cs typeface="Arial" panose="020B0604020202020204" pitchFamily="34" charset="0"/>
          </a:endParaRPr>
        </a:p>
        <a:p>
          <a:pPr marL="57150" lvl="1" indent="-57150" algn="l" defTabSz="222250">
            <a:lnSpc>
              <a:spcPct val="90000"/>
            </a:lnSpc>
            <a:spcBef>
              <a:spcPct val="0"/>
            </a:spcBef>
            <a:spcAft>
              <a:spcPct val="15000"/>
            </a:spcAft>
            <a:buChar char="••"/>
          </a:pPr>
          <a:endParaRPr lang="en-US" sz="500" kern="1200" dirty="0"/>
        </a:p>
        <a:p>
          <a:pPr marL="57150" lvl="1" indent="-57150" algn="l" defTabSz="222250">
            <a:lnSpc>
              <a:spcPct val="90000"/>
            </a:lnSpc>
            <a:spcBef>
              <a:spcPct val="0"/>
            </a:spcBef>
            <a:spcAft>
              <a:spcPct val="15000"/>
            </a:spcAft>
            <a:buChar char="••"/>
          </a:pPr>
          <a:endParaRPr lang="en-US" sz="500" kern="1200" dirty="0"/>
        </a:p>
      </dsp:txBody>
      <dsp:txXfrm rot="-5400000">
        <a:off x="3602320" y="2700099"/>
        <a:ext cx="6294480" cy="2026788"/>
      </dsp:txXfrm>
    </dsp:sp>
    <dsp:sp modelId="{828BE9D8-36D0-480E-96C4-E6E26F79CAD1}">
      <dsp:nvSpPr>
        <dsp:cNvPr id="0" name=""/>
        <dsp:cNvSpPr/>
      </dsp:nvSpPr>
      <dsp:spPr>
        <a:xfrm>
          <a:off x="0" y="2489474"/>
          <a:ext cx="3602320" cy="2395763"/>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latin typeface="Arial" panose="020B0604020202020204" pitchFamily="34" charset="0"/>
              <a:cs typeface="Arial" panose="020B0604020202020204" pitchFamily="34" charset="0"/>
            </a:rPr>
            <a:t>Trimester 2</a:t>
          </a:r>
          <a:endParaRPr lang="en-US" sz="5300" kern="1200" dirty="0">
            <a:latin typeface="Arial" panose="020B0604020202020204" pitchFamily="34" charset="0"/>
            <a:cs typeface="Arial" panose="020B0604020202020204" pitchFamily="34" charset="0"/>
          </a:endParaRPr>
        </a:p>
      </dsp:txBody>
      <dsp:txXfrm>
        <a:off x="116952" y="2606426"/>
        <a:ext cx="3368416" cy="2161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276F6-BDBF-4E50-9481-42DB151F2965}">
      <dsp:nvSpPr>
        <dsp:cNvPr id="0" name=""/>
        <dsp:cNvSpPr/>
      </dsp:nvSpPr>
      <dsp:spPr>
        <a:xfrm rot="5400000">
          <a:off x="5516985" y="-1913113"/>
          <a:ext cx="2571277" cy="6397870"/>
        </a:xfrm>
        <a:prstGeom prst="round2SameRect">
          <a:avLst/>
        </a:prstGeom>
        <a:solidFill>
          <a:schemeClr val="bg2">
            <a:lumMod val="95000"/>
          </a:schemeClr>
        </a:solidFill>
        <a:ln w="6350" cap="rnd" cmpd="sng" algn="ctr">
          <a:noFill/>
          <a:prstDash val="solid"/>
        </a:ln>
        <a:effectLst>
          <a:innerShdw blurRad="114300">
            <a:prstClr val="black"/>
          </a:inn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ts val="0"/>
            </a:spcAft>
            <a:buChar char="••"/>
          </a:pPr>
          <a:endParaRPr lang="en-US" sz="1200" kern="1200" dirty="0"/>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Talent Planning</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Compensation Management I (salary, wages, rewards)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Learning and Development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Industrial Relations (grievance resolutions added)</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Labour Laws II (social security)</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Enterprise Systems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Business Intelligence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Logistics and Supply Chain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IN" sz="1200" kern="1200" dirty="0" smtClean="0">
              <a:latin typeface="Arial" panose="020B0604020202020204" pitchFamily="34" charset="0"/>
              <a:cs typeface="Arial" panose="020B0604020202020204" pitchFamily="34" charset="0"/>
            </a:rPr>
            <a:t>Psychometric Testing in HR (Quantitative &amp; Qualitative)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Creativity &amp; Innovation</a:t>
          </a:r>
          <a:endParaRPr lang="en-US" sz="1200" kern="1200" dirty="0">
            <a:latin typeface="Arial" panose="020B0604020202020204" pitchFamily="34" charset="0"/>
            <a:cs typeface="Arial" panose="020B0604020202020204" pitchFamily="34" charset="0"/>
          </a:endParaRPr>
        </a:p>
        <a:p>
          <a:pPr marL="57150" lvl="1" indent="-57150" algn="l" defTabSz="222250">
            <a:lnSpc>
              <a:spcPct val="90000"/>
            </a:lnSpc>
            <a:spcBef>
              <a:spcPct val="0"/>
            </a:spcBef>
            <a:spcAft>
              <a:spcPct val="15000"/>
            </a:spcAft>
            <a:buChar char="••"/>
          </a:pPr>
          <a:endParaRPr lang="en-US" sz="500" kern="1200" dirty="0"/>
        </a:p>
      </dsp:txBody>
      <dsp:txXfrm rot="-5400000">
        <a:off x="3603689" y="125702"/>
        <a:ext cx="6272351" cy="2320239"/>
      </dsp:txXfrm>
    </dsp:sp>
    <dsp:sp modelId="{07D5DE75-CAF6-4A10-926D-2E3E20F59D38}">
      <dsp:nvSpPr>
        <dsp:cNvPr id="0" name=""/>
        <dsp:cNvSpPr/>
      </dsp:nvSpPr>
      <dsp:spPr>
        <a:xfrm>
          <a:off x="4885" y="273392"/>
          <a:ext cx="3598802" cy="2024857"/>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latin typeface="Arial" panose="020B0604020202020204" pitchFamily="34" charset="0"/>
              <a:cs typeface="Arial" panose="020B0604020202020204" pitchFamily="34" charset="0"/>
            </a:rPr>
            <a:t>Trimester 3</a:t>
          </a:r>
          <a:endParaRPr lang="en-US" sz="5300" kern="1200" dirty="0">
            <a:latin typeface="Arial" panose="020B0604020202020204" pitchFamily="34" charset="0"/>
            <a:cs typeface="Arial" panose="020B0604020202020204" pitchFamily="34" charset="0"/>
          </a:endParaRPr>
        </a:p>
      </dsp:txBody>
      <dsp:txXfrm>
        <a:off x="103730" y="372237"/>
        <a:ext cx="3401112" cy="1827167"/>
      </dsp:txXfrm>
    </dsp:sp>
    <dsp:sp modelId="{5D3A3809-EB28-48EB-8ADA-A5133879EE89}">
      <dsp:nvSpPr>
        <dsp:cNvPr id="0" name=""/>
        <dsp:cNvSpPr/>
      </dsp:nvSpPr>
      <dsp:spPr>
        <a:xfrm rot="5400000">
          <a:off x="5530948" y="745442"/>
          <a:ext cx="2543350" cy="6397870"/>
        </a:xfrm>
        <a:prstGeom prst="round2SameRect">
          <a:avLst/>
        </a:prstGeom>
        <a:solidFill>
          <a:schemeClr val="bg2">
            <a:lumMod val="95000"/>
          </a:schemeClr>
        </a:solidFill>
        <a:ln w="6350" cap="rnd" cmpd="sng" algn="ctr">
          <a:solidFill>
            <a:schemeClr val="accent1">
              <a:alpha val="90000"/>
              <a:tint val="40000"/>
              <a:hueOff val="0"/>
              <a:satOff val="0"/>
              <a:lumOff val="0"/>
              <a:alphaOff val="0"/>
            </a:schemeClr>
          </a:solidFill>
          <a:prstDash val="solid"/>
        </a:ln>
        <a:effectLst>
          <a:innerShdw blurRad="114300">
            <a:prstClr val="black"/>
          </a:innerShdw>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Organization Theories Structures and Design</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Talent Engagement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Performance Management System</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Compensation Management II (Benefits)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Organization Development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Labour Laws III (industrial safety and welfare)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Labour Laws IV (employment relations)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Talent Analytics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Strategic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Business Policy</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Proposal for master thesis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Leadership lab</a:t>
          </a:r>
          <a:endParaRPr lang="en-US" sz="1200" kern="1200" dirty="0">
            <a:latin typeface="Arial" panose="020B0604020202020204" pitchFamily="34" charset="0"/>
            <a:cs typeface="Arial" panose="020B0604020202020204" pitchFamily="34" charset="0"/>
          </a:endParaRPr>
        </a:p>
        <a:p>
          <a:pPr marL="57150" lvl="1" indent="-57150" algn="l" defTabSz="222250">
            <a:lnSpc>
              <a:spcPct val="90000"/>
            </a:lnSpc>
            <a:spcBef>
              <a:spcPct val="0"/>
            </a:spcBef>
            <a:spcAft>
              <a:spcPct val="15000"/>
            </a:spcAft>
            <a:buChar char="••"/>
          </a:pPr>
          <a:endParaRPr lang="en-US" sz="500" kern="1200" dirty="0"/>
        </a:p>
      </dsp:txBody>
      <dsp:txXfrm rot="-5400000">
        <a:off x="3603688" y="2796858"/>
        <a:ext cx="6273714" cy="2295038"/>
      </dsp:txXfrm>
    </dsp:sp>
    <dsp:sp modelId="{828BE9D8-36D0-480E-96C4-E6E26F79CAD1}">
      <dsp:nvSpPr>
        <dsp:cNvPr id="0" name=""/>
        <dsp:cNvSpPr/>
      </dsp:nvSpPr>
      <dsp:spPr>
        <a:xfrm>
          <a:off x="0" y="2909858"/>
          <a:ext cx="3598802" cy="2024857"/>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latin typeface="Arial" panose="020B0604020202020204" pitchFamily="34" charset="0"/>
              <a:cs typeface="Arial" panose="020B0604020202020204" pitchFamily="34" charset="0"/>
            </a:rPr>
            <a:t>Trimester 4</a:t>
          </a:r>
          <a:endParaRPr lang="en-US" sz="5300" kern="1200" dirty="0">
            <a:latin typeface="Arial" panose="020B0604020202020204" pitchFamily="34" charset="0"/>
            <a:cs typeface="Arial" panose="020B0604020202020204" pitchFamily="34" charset="0"/>
          </a:endParaRPr>
        </a:p>
      </dsp:txBody>
      <dsp:txXfrm>
        <a:off x="98845" y="3008703"/>
        <a:ext cx="3401112" cy="1827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276F6-BDBF-4E50-9481-42DB151F2965}">
      <dsp:nvSpPr>
        <dsp:cNvPr id="0" name=""/>
        <dsp:cNvSpPr/>
      </dsp:nvSpPr>
      <dsp:spPr>
        <a:xfrm rot="5400000">
          <a:off x="5516985" y="-1913113"/>
          <a:ext cx="2571277" cy="6397870"/>
        </a:xfrm>
        <a:prstGeom prst="round2SameRect">
          <a:avLst/>
        </a:prstGeom>
        <a:solidFill>
          <a:schemeClr val="bg2">
            <a:lumMod val="95000"/>
          </a:schemeClr>
        </a:solidFill>
        <a:ln w="6350" cap="rnd" cmpd="sng" algn="ctr">
          <a:noFill/>
          <a:prstDash val="solid"/>
        </a:ln>
        <a:effectLst>
          <a:innerShdw blurRad="114300">
            <a:prstClr val="black"/>
          </a:inn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Competitive Decision Making</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Diversity and Inclusion </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HR Audit and Scorecard</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Learning Organization</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Collective Bargaining and Negotiation Skills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Cyber Laws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Management Consulting</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Entrepreneurship</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Master Thesis 1</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100000"/>
            </a:lnSpc>
            <a:spcBef>
              <a:spcPct val="0"/>
            </a:spcBef>
            <a:spcAft>
              <a:spcPts val="0"/>
            </a:spcAft>
            <a:buChar char="••"/>
          </a:pPr>
          <a:r>
            <a:rPr lang="en-US" sz="1200" kern="1200" dirty="0" smtClean="0">
              <a:latin typeface="Arial" panose="020B0604020202020204" pitchFamily="34" charset="0"/>
              <a:cs typeface="Arial" panose="020B0604020202020204" pitchFamily="34" charset="0"/>
            </a:rPr>
            <a:t>Personal taxation</a:t>
          </a:r>
          <a:endParaRPr lang="en-US" sz="1200" kern="1200" dirty="0">
            <a:latin typeface="Arial" panose="020B0604020202020204" pitchFamily="34" charset="0"/>
            <a:cs typeface="Arial" panose="020B0604020202020204" pitchFamily="34" charset="0"/>
          </a:endParaRPr>
        </a:p>
      </dsp:txBody>
      <dsp:txXfrm rot="-5400000">
        <a:off x="3603689" y="125702"/>
        <a:ext cx="6272351" cy="2320239"/>
      </dsp:txXfrm>
    </dsp:sp>
    <dsp:sp modelId="{07D5DE75-CAF6-4A10-926D-2E3E20F59D38}">
      <dsp:nvSpPr>
        <dsp:cNvPr id="0" name=""/>
        <dsp:cNvSpPr/>
      </dsp:nvSpPr>
      <dsp:spPr>
        <a:xfrm>
          <a:off x="4885" y="273392"/>
          <a:ext cx="3598802" cy="2024857"/>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latin typeface="Arial" panose="020B0604020202020204" pitchFamily="34" charset="0"/>
              <a:cs typeface="Arial" panose="020B0604020202020204" pitchFamily="34" charset="0"/>
            </a:rPr>
            <a:t>Trimester 5</a:t>
          </a:r>
          <a:endParaRPr lang="en-US" sz="5300" kern="1200" dirty="0">
            <a:latin typeface="Arial" panose="020B0604020202020204" pitchFamily="34" charset="0"/>
            <a:cs typeface="Arial" panose="020B0604020202020204" pitchFamily="34" charset="0"/>
          </a:endParaRPr>
        </a:p>
      </dsp:txBody>
      <dsp:txXfrm>
        <a:off x="103730" y="372237"/>
        <a:ext cx="3401112" cy="1827167"/>
      </dsp:txXfrm>
    </dsp:sp>
    <dsp:sp modelId="{5D3A3809-EB28-48EB-8ADA-A5133879EE89}">
      <dsp:nvSpPr>
        <dsp:cNvPr id="0" name=""/>
        <dsp:cNvSpPr/>
      </dsp:nvSpPr>
      <dsp:spPr>
        <a:xfrm rot="5400000">
          <a:off x="5530948" y="745442"/>
          <a:ext cx="2543350" cy="6397870"/>
        </a:xfrm>
        <a:prstGeom prst="round2SameRect">
          <a:avLst/>
        </a:prstGeom>
        <a:solidFill>
          <a:schemeClr val="bg2">
            <a:lumMod val="95000"/>
          </a:schemeClr>
        </a:solidFill>
        <a:ln w="6350" cap="rnd" cmpd="sng" algn="ctr">
          <a:solidFill>
            <a:schemeClr val="accent1">
              <a:alpha val="90000"/>
              <a:tint val="40000"/>
              <a:hueOff val="0"/>
              <a:satOff val="0"/>
              <a:lumOff val="0"/>
              <a:alphaOff val="0"/>
            </a:schemeClr>
          </a:solidFill>
          <a:prstDash val="solid"/>
        </a:ln>
        <a:effectLst>
          <a:innerShdw blurRad="114300">
            <a:prstClr val="black"/>
          </a:innerShdw>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Leadership Pipeline and Succession Planning</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Strategic HRM and M &amp; A</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International HRM</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Cross Cultural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Business and Personal Ethics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Corporate Governance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Total Quality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Corporate Social Responsibility</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Disaster management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Master Thesis 2</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Competency Assessment and Management II OR Choice of any one elective from any other discipline in SVU</a:t>
          </a:r>
          <a:endParaRPr lang="en-US" sz="1200" kern="1200" dirty="0">
            <a:latin typeface="Arial" panose="020B0604020202020204" pitchFamily="34" charset="0"/>
            <a:cs typeface="Arial" panose="020B0604020202020204" pitchFamily="34" charset="0"/>
          </a:endParaRPr>
        </a:p>
      </dsp:txBody>
      <dsp:txXfrm rot="-5400000">
        <a:off x="3603688" y="2796858"/>
        <a:ext cx="6273714" cy="2295038"/>
      </dsp:txXfrm>
    </dsp:sp>
    <dsp:sp modelId="{828BE9D8-36D0-480E-96C4-E6E26F79CAD1}">
      <dsp:nvSpPr>
        <dsp:cNvPr id="0" name=""/>
        <dsp:cNvSpPr/>
      </dsp:nvSpPr>
      <dsp:spPr>
        <a:xfrm>
          <a:off x="0" y="2909858"/>
          <a:ext cx="3598802" cy="2024857"/>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smtClean="0">
              <a:latin typeface="Arial" panose="020B0604020202020204" pitchFamily="34" charset="0"/>
              <a:cs typeface="Arial" panose="020B0604020202020204" pitchFamily="34" charset="0"/>
            </a:rPr>
            <a:t>Trimester 6</a:t>
          </a:r>
          <a:endParaRPr lang="en-US" sz="5300" kern="1200" dirty="0">
            <a:latin typeface="Arial" panose="020B0604020202020204" pitchFamily="34" charset="0"/>
            <a:cs typeface="Arial" panose="020B0604020202020204" pitchFamily="34" charset="0"/>
          </a:endParaRPr>
        </a:p>
      </dsp:txBody>
      <dsp:txXfrm>
        <a:off x="98845" y="3008703"/>
        <a:ext cx="3401112" cy="18271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1/31/2020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1/31/2020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1112253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hasCustomPrompt="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K J Somaiya Institute of Management Studies &amp; Research, Mumbai, India</a:t>
            </a:r>
          </a:p>
        </p:txBody>
      </p:sp>
      <p:sp>
        <p:nvSpPr>
          <p:cNvPr id="7" name="Rectangle 6"/>
          <p:cNvSpPr/>
          <p:nvPr/>
        </p:nvSpPr>
        <p:spPr>
          <a:xfrm>
            <a:off x="0" y="5778124"/>
            <a:ext cx="12192000" cy="1079876"/>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73FF4499-0558-4D3D-90D9-BBD94560ED2C}" type="datetime1">
              <a:rPr lang="en-US" smtClean="0"/>
              <a:t>1/31/2020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smtClean="0"/>
              <a:t>Subject Name</a:t>
            </a:r>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5BEAF519-FAB3-44BF-AC41-05E6DAABF139}" type="datetime1">
              <a:rPr lang="en-US" smtClean="0"/>
              <a:t>1/31/2020</a:t>
            </a:fld>
            <a:endParaRPr/>
          </a:p>
        </p:txBody>
      </p:sp>
      <p:sp>
        <p:nvSpPr>
          <p:cNvPr id="6" name="Footer Placeholder 5"/>
          <p:cNvSpPr>
            <a:spLocks noGrp="1"/>
          </p:cNvSpPr>
          <p:nvPr>
            <p:ph type="ftr" sz="quarter" idx="11"/>
          </p:nvPr>
        </p:nvSpPr>
        <p:spPr/>
        <p:txBody>
          <a:bodyPr/>
          <a:lstStyle/>
          <a:p>
            <a:r>
              <a:rPr lang="en-US" smtClean="0"/>
              <a:t>Subject Name</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662A41B-71F6-4E31-9EBE-6BC2D07355F6}" type="datetime1">
              <a:rPr lang="en-US" smtClean="0"/>
              <a:t>1/31/2020</a:t>
            </a:fld>
            <a:endParaRPr/>
          </a:p>
        </p:txBody>
      </p:sp>
      <p:sp>
        <p:nvSpPr>
          <p:cNvPr id="5" name="Footer Placeholder 4"/>
          <p:cNvSpPr>
            <a:spLocks noGrp="1"/>
          </p:cNvSpPr>
          <p:nvPr>
            <p:ph type="ftr" sz="quarter" idx="11"/>
          </p:nvPr>
        </p:nvSpPr>
        <p:spPr/>
        <p:txBody>
          <a:bodyPr/>
          <a:lstStyle/>
          <a:p>
            <a:r>
              <a:rPr lang="en-US" smtClean="0"/>
              <a:t>Subject Name</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5703E3E-2F57-4ADE-87FA-87971419B048}" type="datetime1">
              <a:rPr lang="en-US" smtClean="0"/>
              <a:t>1/31/2020</a:t>
            </a:fld>
            <a:endParaRPr/>
          </a:p>
        </p:txBody>
      </p:sp>
      <p:sp>
        <p:nvSpPr>
          <p:cNvPr id="5" name="Footer Placeholder 4"/>
          <p:cNvSpPr>
            <a:spLocks noGrp="1"/>
          </p:cNvSpPr>
          <p:nvPr>
            <p:ph type="ftr" sz="quarter" idx="11"/>
          </p:nvPr>
        </p:nvSpPr>
        <p:spPr/>
        <p:txBody>
          <a:bodyPr/>
          <a:lstStyle/>
          <a:p>
            <a:r>
              <a:rPr lang="en-US" smtClean="0"/>
              <a:t>Subject Name</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184411" y="6356351"/>
            <a:ext cx="1829559" cy="365125"/>
          </a:xfrm>
        </p:spPr>
        <p:txBody>
          <a:bodyPr/>
          <a:lstStyle/>
          <a:p>
            <a:fld id="{CF4A4FE3-8114-48A6-94FA-3B946C3F5DF4}" type="datetime1">
              <a:rPr lang="en-US" smtClean="0"/>
              <a:t>1/31/2020</a:t>
            </a:fld>
            <a:endParaRPr/>
          </a:p>
        </p:txBody>
      </p:sp>
      <p:sp>
        <p:nvSpPr>
          <p:cNvPr id="5" name="Footer Placeholder 4"/>
          <p:cNvSpPr>
            <a:spLocks noGrp="1"/>
          </p:cNvSpPr>
          <p:nvPr>
            <p:ph type="ftr" sz="quarter" idx="11"/>
          </p:nvPr>
        </p:nvSpPr>
        <p:spPr/>
        <p:txBody>
          <a:bodyPr/>
          <a:lstStyle/>
          <a:p>
            <a:r>
              <a:rPr lang="en-US" smtClean="0"/>
              <a:t>Subject Name</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dirty="0" smtClean="0"/>
              <a:t>Click to edit Master title style</a:t>
            </a:r>
            <a:endParaRPr dirty="0"/>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blipFill dpi="0" rotWithShape="1">
            <a:blip r:embed="rId2">
              <a:extLst>
                <a:ext uri="{28A0092B-C50C-407E-A947-70E740481C1C}">
                  <a14:useLocalDpi xmlns:a14="http://schemas.microsoft.com/office/drawing/2010/main" val="0"/>
                </a:ext>
              </a:extLst>
            </a:blip>
            <a:srcRect/>
            <a:stretch>
              <a:fillRect/>
            </a:stretch>
          </a:blipFill>
        </p:spPr>
        <p:txBody>
          <a:bodyPr tIns="1005840"/>
          <a:lstStyle>
            <a:lvl1pPr marL="0" indent="0" algn="ctr">
              <a:buNone/>
              <a:defRPr/>
            </a:lvl1pPr>
          </a:lstStyle>
          <a:p>
            <a:endParaRPr dirty="0"/>
          </a:p>
        </p:txBody>
      </p:sp>
      <p:sp>
        <p:nvSpPr>
          <p:cNvPr id="8" name="Rectangle 7"/>
          <p:cNvSpPr/>
          <p:nvPr/>
        </p:nvSpPr>
        <p:spPr>
          <a:xfrm>
            <a:off x="0" y="0"/>
            <a:ext cx="12192000" cy="10798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0" name="Picture 2" descr="C:\Users\Dell\Desktop\Logos\AACS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55522" y="6055217"/>
            <a:ext cx="1399062" cy="5517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Dell\Desktop\Logos\somaiya trus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85768" y="6275"/>
            <a:ext cx="1121824" cy="11218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44459" y="137070"/>
            <a:ext cx="755602" cy="7556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19462" y="-299697"/>
            <a:ext cx="1753076" cy="1652765"/>
          </a:xfrm>
          <a:prstGeom prst="rect">
            <a:avLst/>
          </a:prstGeom>
        </p:spPr>
      </p:pic>
      <p:sp>
        <p:nvSpPr>
          <p:cNvPr id="9" name="Rectangle 8"/>
          <p:cNvSpPr/>
          <p:nvPr userDrawn="1"/>
        </p:nvSpPr>
        <p:spPr>
          <a:xfrm>
            <a:off x="1040741" y="5954743"/>
            <a:ext cx="6695924" cy="646331"/>
          </a:xfrm>
          <a:prstGeom prst="rect">
            <a:avLst/>
          </a:prstGeom>
        </p:spPr>
        <p:txBody>
          <a:bodyPr wrap="square">
            <a:spAutoFit/>
          </a:bodyPr>
          <a:lstStyle/>
          <a:p>
            <a:r>
              <a:rPr lang="en-US" b="1" dirty="0" smtClean="0">
                <a:solidFill>
                  <a:schemeClr val="bg1"/>
                </a:solidFill>
              </a:rPr>
              <a:t>K J Somaiya Institute of Management Studies &amp; Research, Mumbai, India</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CC3B5-8993-4FAA-96E2-93EEC6440554}" type="datetime1">
              <a:rPr lang="en-US" smtClean="0"/>
              <a:t>1/31/2020</a:t>
            </a:fld>
            <a:endParaRPr/>
          </a:p>
        </p:txBody>
      </p:sp>
      <p:sp>
        <p:nvSpPr>
          <p:cNvPr id="5" name="Footer Placeholder 4"/>
          <p:cNvSpPr>
            <a:spLocks noGrp="1"/>
          </p:cNvSpPr>
          <p:nvPr>
            <p:ph type="ftr" sz="quarter" idx="11"/>
          </p:nvPr>
        </p:nvSpPr>
        <p:spPr/>
        <p:txBody>
          <a:bodyPr/>
          <a:lstStyle/>
          <a:p>
            <a:r>
              <a:rPr lang="en-US" smtClean="0"/>
              <a:t>Subject Name</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A18E93-25C4-4E5B-86AA-B430BB032C3D}" type="datetime1">
              <a:rPr lang="en-US" smtClean="0"/>
              <a:t>1/31/2020</a:t>
            </a:fld>
            <a:endParaRPr/>
          </a:p>
        </p:txBody>
      </p:sp>
      <p:sp>
        <p:nvSpPr>
          <p:cNvPr id="6" name="Footer Placeholder 5"/>
          <p:cNvSpPr>
            <a:spLocks noGrp="1"/>
          </p:cNvSpPr>
          <p:nvPr>
            <p:ph type="ftr" sz="quarter" idx="11"/>
          </p:nvPr>
        </p:nvSpPr>
        <p:spPr/>
        <p:txBody>
          <a:bodyPr/>
          <a:lstStyle/>
          <a:p>
            <a:r>
              <a:rPr lang="en-US" smtClean="0"/>
              <a:t>Subject Name</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5B99ADD-13C3-4E0B-BA5A-179A919203E5}" type="datetime1">
              <a:rPr lang="en-US" smtClean="0"/>
              <a:t>1/31/2020</a:t>
            </a:fld>
            <a:endParaRPr/>
          </a:p>
        </p:txBody>
      </p:sp>
      <p:sp>
        <p:nvSpPr>
          <p:cNvPr id="8" name="Footer Placeholder 7"/>
          <p:cNvSpPr>
            <a:spLocks noGrp="1"/>
          </p:cNvSpPr>
          <p:nvPr>
            <p:ph type="ftr" sz="quarter" idx="11"/>
          </p:nvPr>
        </p:nvSpPr>
        <p:spPr/>
        <p:txBody>
          <a:bodyPr/>
          <a:lstStyle/>
          <a:p>
            <a:r>
              <a:rPr lang="en-US" smtClean="0"/>
              <a:t>Subject Name</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B73DF42-F4A6-4FBD-9D9A-E49194DE2DF5}" type="datetime1">
              <a:rPr lang="en-US" smtClean="0"/>
              <a:t>1/31/2020</a:t>
            </a:fld>
            <a:endParaRPr/>
          </a:p>
        </p:txBody>
      </p:sp>
      <p:sp>
        <p:nvSpPr>
          <p:cNvPr id="4" name="Footer Placeholder 3"/>
          <p:cNvSpPr>
            <a:spLocks noGrp="1"/>
          </p:cNvSpPr>
          <p:nvPr>
            <p:ph type="ftr" sz="quarter" idx="11"/>
          </p:nvPr>
        </p:nvSpPr>
        <p:spPr/>
        <p:txBody>
          <a:bodyPr/>
          <a:lstStyle/>
          <a:p>
            <a:r>
              <a:rPr lang="en-US" smtClean="0"/>
              <a:t>Subject Name</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0886F-4CA2-46D7-A1C5-A4E892DEB4CE}" type="datetime1">
              <a:rPr lang="en-US" smtClean="0"/>
              <a:t>1/31/2020</a:t>
            </a:fld>
            <a:endParaRPr/>
          </a:p>
        </p:txBody>
      </p:sp>
      <p:sp>
        <p:nvSpPr>
          <p:cNvPr id="3" name="Footer Placeholder 2"/>
          <p:cNvSpPr>
            <a:spLocks noGrp="1"/>
          </p:cNvSpPr>
          <p:nvPr>
            <p:ph type="ftr" sz="quarter" idx="11"/>
          </p:nvPr>
        </p:nvSpPr>
        <p:spPr/>
        <p:txBody>
          <a:bodyPr/>
          <a:lstStyle/>
          <a:p>
            <a:r>
              <a:rPr lang="en-US" smtClean="0"/>
              <a:t>Subject Name</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C348584-A02C-4E40-93EE-791277CE7D82}" type="datetime1">
              <a:rPr lang="en-US" smtClean="0"/>
              <a:t>1/31/2020</a:t>
            </a:fld>
            <a:endParaRPr/>
          </a:p>
        </p:txBody>
      </p:sp>
      <p:sp>
        <p:nvSpPr>
          <p:cNvPr id="6" name="Footer Placeholder 5"/>
          <p:cNvSpPr>
            <a:spLocks noGrp="1"/>
          </p:cNvSpPr>
          <p:nvPr>
            <p:ph type="ftr" sz="quarter" idx="11"/>
          </p:nvPr>
        </p:nvSpPr>
        <p:spPr/>
        <p:txBody>
          <a:bodyPr/>
          <a:lstStyle/>
          <a:p>
            <a:r>
              <a:rPr lang="en-US" smtClean="0"/>
              <a:t>Subject Name</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2011680" cy="6858000"/>
          </a:xfrm>
          <a:prstGeom prst="rect">
            <a:avLst/>
          </a:prstGeom>
        </p:spPr>
      </p:pic>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158C7FB7-D1A8-4619-90AD-E5BE05B508AF}" type="datetime1">
              <a:rPr lang="en-US" smtClean="0"/>
              <a:t>1/31/2020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r>
              <a:rPr lang="en-US" smtClean="0"/>
              <a:t>Subject Name</a:t>
            </a:r>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44936" y="-278452"/>
            <a:ext cx="1451642" cy="1385108"/>
          </a:xfrm>
          <a:prstGeom prst="rect">
            <a:avLst/>
          </a:prstGeom>
        </p:spPr>
      </p:pic>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m.me/SIMSR.PostBox77"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pPr algn="ctr"/>
            <a:r>
              <a:rPr lang="en-US" dirty="0" smtClean="0">
                <a:latin typeface="Arial" panose="020B0604020202020204" pitchFamily="34" charset="0"/>
                <a:cs typeface="Arial" panose="020B0604020202020204" pitchFamily="34" charset="0"/>
              </a:rPr>
              <a:t>MBA HR (HUMAN RESOURCES)</a:t>
            </a:r>
            <a:endParaRPr lang="en-US" dirty="0">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p:txBody>
          <a:bodyPr/>
          <a:lstStyle/>
          <a:p>
            <a:r>
              <a:rPr lang="en-US" dirty="0" smtClean="0">
                <a:solidFill>
                  <a:srgbClr val="C00000"/>
                </a:solidFill>
                <a:latin typeface="Arial" panose="020B0604020202020204" pitchFamily="34" charset="0"/>
                <a:cs typeface="Arial" panose="020B0604020202020204" pitchFamily="34" charset="0"/>
              </a:rPr>
              <a:t>TWO YEAR  FULL TIME SUPER SPECIALIZATION  MBA PROGRAMME IN HR</a:t>
            </a:r>
            <a:endParaRPr lang="en-US" dirty="0" smtClean="0">
              <a:solidFill>
                <a:srgbClr val="C00000"/>
              </a:solidFill>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981063" y="1562834"/>
            <a:ext cx="5210937" cy="3704248"/>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Courses offered</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10</a:t>
            </a:fld>
            <a:endParaRPr lang="en-US"/>
          </a:p>
        </p:txBody>
      </p:sp>
      <p:graphicFrame>
        <p:nvGraphicFramePr>
          <p:cNvPr id="6" name="Content Placeholder 3" descr="Stacked List showing 4 groups arranged from left to right with task descriptions under each group"/>
          <p:cNvGraphicFramePr>
            <a:graphicFrameLocks/>
          </p:cNvGraphicFramePr>
          <p:nvPr>
            <p:extLst>
              <p:ext uri="{D42A27DB-BD31-4B8C-83A1-F6EECF244321}">
                <p14:modId xmlns:p14="http://schemas.microsoft.com/office/powerpoint/2010/main" val="2406337650"/>
              </p:ext>
            </p:extLst>
          </p:nvPr>
        </p:nvGraphicFramePr>
        <p:xfrm>
          <a:off x="1229590" y="1475509"/>
          <a:ext cx="10006445" cy="491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38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11</a:t>
            </a:fld>
            <a:endParaRPr lang="en-US"/>
          </a:p>
        </p:txBody>
      </p:sp>
      <p:graphicFrame>
        <p:nvGraphicFramePr>
          <p:cNvPr id="6" name="Content Placeholder 3" descr="Stacked List showing 4 groups arranged from left to right with task descriptions under each group"/>
          <p:cNvGraphicFramePr>
            <a:graphicFrameLocks/>
          </p:cNvGraphicFramePr>
          <p:nvPr>
            <p:extLst>
              <p:ext uri="{D42A27DB-BD31-4B8C-83A1-F6EECF244321}">
                <p14:modId xmlns:p14="http://schemas.microsoft.com/office/powerpoint/2010/main" val="1315355944"/>
              </p:ext>
            </p:extLst>
          </p:nvPr>
        </p:nvGraphicFramePr>
        <p:xfrm>
          <a:off x="1229590" y="1475509"/>
          <a:ext cx="10006445" cy="521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28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12</a:t>
            </a:fld>
            <a:endParaRPr lang="en-US"/>
          </a:p>
        </p:txBody>
      </p:sp>
      <p:graphicFrame>
        <p:nvGraphicFramePr>
          <p:cNvPr id="6" name="Content Placeholder 3" descr="Stacked List showing 4 groups arranged from left to right with task descriptions under each group"/>
          <p:cNvGraphicFramePr>
            <a:graphicFrameLocks/>
          </p:cNvGraphicFramePr>
          <p:nvPr>
            <p:extLst>
              <p:ext uri="{D42A27DB-BD31-4B8C-83A1-F6EECF244321}">
                <p14:modId xmlns:p14="http://schemas.microsoft.com/office/powerpoint/2010/main" val="4054809498"/>
              </p:ext>
            </p:extLst>
          </p:nvPr>
        </p:nvGraphicFramePr>
        <p:xfrm>
          <a:off x="1229590" y="1475509"/>
          <a:ext cx="10006445" cy="521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9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latin typeface="Arial" panose="020B0604020202020204" pitchFamily="34" charset="0"/>
                <a:cs typeface="Arial" panose="020B0604020202020204" pitchFamily="34" charset="0"/>
              </a:rPr>
              <a:t>Programme</a:t>
            </a:r>
            <a:r>
              <a:rPr lang="en-US" sz="3200" b="1" dirty="0" smtClean="0">
                <a:latin typeface="Arial" panose="020B0604020202020204" pitchFamily="34" charset="0"/>
                <a:cs typeface="Arial" panose="020B0604020202020204" pitchFamily="34" charset="0"/>
              </a:rPr>
              <a:t> Pedagogy</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en-US" dirty="0" smtClean="0">
                <a:latin typeface="Arial" panose="020B0604020202020204" pitchFamily="34" charset="0"/>
                <a:cs typeface="Arial" panose="020B0604020202020204" pitchFamily="34" charset="0"/>
              </a:rPr>
              <a:t>Teaching </a:t>
            </a:r>
            <a:r>
              <a:rPr lang="en-US" dirty="0">
                <a:latin typeface="Arial" panose="020B0604020202020204" pitchFamily="34" charset="0"/>
                <a:cs typeface="Arial" panose="020B0604020202020204" pitchFamily="34" charset="0"/>
              </a:rPr>
              <a:t>pedagogy based on classroom coaching with integrative learning process </a:t>
            </a:r>
            <a:r>
              <a:rPr lang="en-US" dirty="0" smtClean="0">
                <a:latin typeface="Arial" panose="020B0604020202020204" pitchFamily="34" charset="0"/>
                <a:cs typeface="Arial" panose="020B0604020202020204" pitchFamily="34" charset="0"/>
              </a:rPr>
              <a:t>with Industry</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Regular </a:t>
            </a:r>
            <a:r>
              <a:rPr lang="en-US" dirty="0" err="1">
                <a:latin typeface="Arial" panose="020B0604020202020204" pitchFamily="34" charset="0"/>
                <a:cs typeface="Arial" panose="020B0604020202020204" pitchFamily="34" charset="0"/>
              </a:rPr>
              <a:t>updation</a:t>
            </a:r>
            <a:r>
              <a:rPr lang="en-US" dirty="0">
                <a:latin typeface="Arial" panose="020B0604020202020204" pitchFamily="34" charset="0"/>
                <a:cs typeface="Arial" panose="020B0604020202020204" pitchFamily="34" charset="0"/>
              </a:rPr>
              <a:t> and introduction of courses as per industry developments </a:t>
            </a:r>
            <a:r>
              <a:rPr lang="en-US" dirty="0" smtClean="0">
                <a:latin typeface="Arial" panose="020B0604020202020204" pitchFamily="34" charset="0"/>
                <a:cs typeface="Arial" panose="020B0604020202020204" pitchFamily="34" charset="0"/>
              </a:rPr>
              <a:t>and feedback</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Use of Harvard Business Review Case studies and </a:t>
            </a:r>
            <a:r>
              <a:rPr lang="en-US" dirty="0" smtClean="0">
                <a:latin typeface="Arial" panose="020B0604020202020204" pitchFamily="34" charset="0"/>
                <a:cs typeface="Arial" panose="020B0604020202020204" pitchFamily="34" charset="0"/>
              </a:rPr>
              <a:t>projects/assignments</a:t>
            </a:r>
          </a:p>
          <a:p>
            <a:pPr algn="just"/>
            <a:r>
              <a:rPr lang="en-US" dirty="0" smtClean="0">
                <a:latin typeface="Arial" panose="020B0604020202020204" pitchFamily="34" charset="0"/>
                <a:cs typeface="Arial" panose="020B0604020202020204" pitchFamily="34" charset="0"/>
              </a:rPr>
              <a:t>Regular </a:t>
            </a:r>
            <a:r>
              <a:rPr lang="en-US" dirty="0">
                <a:latin typeface="Arial" panose="020B0604020202020204" pitchFamily="34" charset="0"/>
                <a:cs typeface="Arial" panose="020B0604020202020204" pitchFamily="34" charset="0"/>
              </a:rPr>
              <a:t>Guest Lectures &amp; Industry Visits to help students gain first hand </a:t>
            </a:r>
            <a:r>
              <a:rPr lang="en-US" dirty="0" smtClean="0">
                <a:latin typeface="Arial" panose="020B0604020202020204" pitchFamily="34" charset="0"/>
                <a:cs typeface="Arial" panose="020B0604020202020204" pitchFamily="34" charset="0"/>
              </a:rPr>
              <a:t>information and </a:t>
            </a:r>
            <a:r>
              <a:rPr lang="en-US" dirty="0">
                <a:latin typeface="Arial" panose="020B0604020202020204" pitchFamily="34" charset="0"/>
                <a:cs typeface="Arial" panose="020B0604020202020204" pitchFamily="34" charset="0"/>
              </a:rPr>
              <a:t>knowledge</a:t>
            </a:r>
          </a:p>
          <a:p>
            <a:pPr algn="just"/>
            <a:r>
              <a:rPr lang="en-US" dirty="0">
                <a:latin typeface="Arial" panose="020B0604020202020204" pitchFamily="34" charset="0"/>
                <a:cs typeface="Arial" panose="020B0604020202020204" pitchFamily="34" charset="0"/>
              </a:rPr>
              <a:t>Concurrent Projects and Summer Internships</a:t>
            </a:r>
          </a:p>
          <a:p>
            <a:pPr algn="just"/>
            <a:r>
              <a:rPr lang="en-US" dirty="0" smtClean="0">
                <a:latin typeface="Arial" panose="020B0604020202020204" pitchFamily="34" charset="0"/>
                <a:cs typeface="Arial" panose="020B0604020202020204" pitchFamily="34" charset="0"/>
              </a:rPr>
              <a:t>Opportunities </a:t>
            </a:r>
            <a:r>
              <a:rPr lang="en-US" dirty="0">
                <a:latin typeface="Arial" panose="020B0604020202020204" pitchFamily="34" charset="0"/>
                <a:cs typeface="Arial" panose="020B0604020202020204" pitchFamily="34" charset="0"/>
              </a:rPr>
              <a:t>for International exchange, international immersion and learning </a:t>
            </a:r>
            <a:r>
              <a:rPr lang="en-US" dirty="0" smtClean="0">
                <a:latin typeface="Arial" panose="020B0604020202020204" pitchFamily="34" charset="0"/>
                <a:cs typeface="Arial" panose="020B0604020202020204" pitchFamily="34" charset="0"/>
              </a:rPr>
              <a:t>foreign languages </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278325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HR Department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Prof. (Dr.) Preeti S. </a:t>
            </a:r>
            <a:r>
              <a:rPr lang="en-US" dirty="0" err="1" smtClean="0"/>
              <a:t>Rawat</a:t>
            </a:r>
            <a:endParaRPr lang="en-US" dirty="0" smtClean="0"/>
          </a:p>
          <a:p>
            <a:r>
              <a:rPr lang="en-US" dirty="0" smtClean="0"/>
              <a:t>Prof. (Dr.) </a:t>
            </a:r>
            <a:r>
              <a:rPr lang="en-US" dirty="0" err="1" smtClean="0"/>
              <a:t>Shailaja</a:t>
            </a:r>
            <a:r>
              <a:rPr lang="en-US" dirty="0" smtClean="0"/>
              <a:t> </a:t>
            </a:r>
            <a:r>
              <a:rPr lang="en-US" dirty="0" err="1" smtClean="0"/>
              <a:t>Karve</a:t>
            </a:r>
            <a:endParaRPr lang="en-US" dirty="0" smtClean="0"/>
          </a:p>
          <a:p>
            <a:r>
              <a:rPr lang="en-US" dirty="0" smtClean="0"/>
              <a:t>Dr. </a:t>
            </a:r>
            <a:r>
              <a:rPr lang="en-US" dirty="0" err="1"/>
              <a:t>H</a:t>
            </a:r>
            <a:r>
              <a:rPr lang="en-US" dirty="0" err="1" smtClean="0"/>
              <a:t>emangi</a:t>
            </a:r>
            <a:r>
              <a:rPr lang="en-US" dirty="0" smtClean="0"/>
              <a:t> </a:t>
            </a:r>
            <a:r>
              <a:rPr lang="en-US" dirty="0" err="1" smtClean="0"/>
              <a:t>Bhalerao</a:t>
            </a:r>
            <a:endParaRPr lang="en-US" dirty="0" smtClean="0"/>
          </a:p>
          <a:p>
            <a:r>
              <a:rPr lang="en-US" dirty="0" smtClean="0"/>
              <a:t>Prof. </a:t>
            </a:r>
            <a:r>
              <a:rPr lang="en-US" dirty="0" err="1" smtClean="0"/>
              <a:t>Shiji</a:t>
            </a:r>
            <a:r>
              <a:rPr lang="en-US" dirty="0" smtClean="0"/>
              <a:t> Lyndon</a:t>
            </a:r>
          </a:p>
          <a:p>
            <a:r>
              <a:rPr lang="en-US" dirty="0" smtClean="0"/>
              <a:t>Dr. </a:t>
            </a:r>
            <a:r>
              <a:rPr lang="en-US" dirty="0" err="1" smtClean="0"/>
              <a:t>Shrabani</a:t>
            </a:r>
            <a:r>
              <a:rPr lang="en-US" dirty="0" smtClean="0"/>
              <a:t> </a:t>
            </a:r>
            <a:r>
              <a:rPr lang="en-US" dirty="0" err="1" smtClean="0"/>
              <a:t>Bhattacharjee</a:t>
            </a:r>
            <a:endParaRPr lang="en-US" dirty="0" smtClean="0"/>
          </a:p>
          <a:p>
            <a:r>
              <a:rPr lang="en-US" dirty="0" smtClean="0"/>
              <a:t>Dr. </a:t>
            </a:r>
            <a:r>
              <a:rPr lang="en-US" dirty="0" err="1" smtClean="0"/>
              <a:t>Megha</a:t>
            </a:r>
            <a:r>
              <a:rPr lang="en-US" dirty="0" smtClean="0"/>
              <a:t> Gupta</a:t>
            </a:r>
          </a:p>
          <a:p>
            <a:r>
              <a:rPr lang="en-US" dirty="0" smtClean="0"/>
              <a:t>Prof. </a:t>
            </a:r>
            <a:r>
              <a:rPr lang="en-US" dirty="0" err="1" smtClean="0"/>
              <a:t>Amitabha</a:t>
            </a:r>
            <a:r>
              <a:rPr lang="en-US" dirty="0" smtClean="0"/>
              <a:t> </a:t>
            </a:r>
            <a:r>
              <a:rPr lang="en-US" dirty="0" err="1" smtClean="0"/>
              <a:t>Sengupta</a:t>
            </a:r>
            <a:endParaRPr lang="en-US" dirty="0" smtClean="0"/>
          </a:p>
          <a:p>
            <a:r>
              <a:rPr lang="en-US" dirty="0" smtClean="0"/>
              <a:t>Research Associate – Ms. </a:t>
            </a:r>
            <a:r>
              <a:rPr lang="en-US" dirty="0" err="1" smtClean="0"/>
              <a:t>Surabhi</a:t>
            </a:r>
            <a:r>
              <a:rPr lang="en-US" dirty="0" smtClean="0"/>
              <a:t> Shah</a:t>
            </a:r>
            <a:endParaRPr lang="en-US" dirty="0"/>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413860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Board of Studies</a:t>
            </a:r>
            <a:endParaRPr lang="en-US" sz="3200" b="1"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5409334"/>
              </p:ext>
            </p:extLst>
          </p:nvPr>
        </p:nvGraphicFramePr>
        <p:xfrm>
          <a:off x="1510145" y="1470268"/>
          <a:ext cx="9476510" cy="4802038"/>
        </p:xfrm>
        <a:graphic>
          <a:graphicData uri="http://schemas.openxmlformats.org/drawingml/2006/table">
            <a:tbl>
              <a:tblPr firstRow="1" firstCol="1" bandRow="1">
                <a:tableStyleId>{5C22544A-7EE6-4342-B048-85BDC9FD1C3A}</a:tableStyleId>
              </a:tblPr>
              <a:tblGrid>
                <a:gridCol w="2838398"/>
                <a:gridCol w="4231678"/>
                <a:gridCol w="2406434"/>
              </a:tblGrid>
              <a:tr h="0">
                <a:tc>
                  <a:txBody>
                    <a:bodyPr/>
                    <a:lstStyle/>
                    <a:p>
                      <a:pPr marL="0" marR="0">
                        <a:lnSpc>
                          <a:spcPct val="115000"/>
                        </a:lnSpc>
                        <a:spcBef>
                          <a:spcPts val="0"/>
                        </a:spcBef>
                        <a:spcAft>
                          <a:spcPts val="0"/>
                        </a:spcAft>
                      </a:pPr>
                      <a:r>
                        <a:rPr lang="en-IN" sz="1400" dirty="0">
                          <a:effectLst/>
                        </a:rPr>
                        <a:t>Name</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Designation/Organization</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Category</a:t>
                      </a:r>
                      <a:endParaRPr lang="en-US" sz="1200">
                        <a:effectLst/>
                        <a:latin typeface="Calibri"/>
                        <a:ea typeface="Calibri"/>
                        <a:cs typeface="Times New Roman"/>
                      </a:endParaRPr>
                    </a:p>
                  </a:txBody>
                  <a:tcPr marL="0" marR="0" marT="0" marB="0"/>
                </a:tc>
              </a:tr>
              <a:tr h="332147">
                <a:tc>
                  <a:txBody>
                    <a:bodyPr/>
                    <a:lstStyle/>
                    <a:p>
                      <a:pPr marL="0" marR="0">
                        <a:lnSpc>
                          <a:spcPct val="115000"/>
                        </a:lnSpc>
                        <a:spcBef>
                          <a:spcPts val="0"/>
                        </a:spcBef>
                        <a:spcAft>
                          <a:spcPts val="0"/>
                        </a:spcAft>
                      </a:pPr>
                      <a:r>
                        <a:rPr lang="en-IN" sz="1400" dirty="0" err="1">
                          <a:effectLst/>
                        </a:rPr>
                        <a:t>Dr.</a:t>
                      </a:r>
                      <a:r>
                        <a:rPr lang="en-IN" sz="1400" dirty="0">
                          <a:effectLst/>
                        </a:rPr>
                        <a:t> Monica Khanna</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Director, SIMSR</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Head of the Institution</a:t>
                      </a:r>
                      <a:endParaRPr lang="en-US" sz="1200">
                        <a:effectLst/>
                        <a:latin typeface="Calibri"/>
                        <a:ea typeface="Calibri"/>
                        <a:cs typeface="Times New Roman"/>
                      </a:endParaRPr>
                    </a:p>
                  </a:txBody>
                  <a:tcPr marL="0" marR="0" marT="0" marB="0"/>
                </a:tc>
              </a:tr>
              <a:tr h="343772">
                <a:tc>
                  <a:txBody>
                    <a:bodyPr/>
                    <a:lstStyle/>
                    <a:p>
                      <a:pPr marL="0" marR="0">
                        <a:lnSpc>
                          <a:spcPct val="115000"/>
                        </a:lnSpc>
                        <a:spcBef>
                          <a:spcPts val="0"/>
                        </a:spcBef>
                        <a:spcAft>
                          <a:spcPts val="0"/>
                        </a:spcAft>
                      </a:pPr>
                      <a:r>
                        <a:rPr lang="en-IN" sz="1400" dirty="0" err="1">
                          <a:effectLst/>
                        </a:rPr>
                        <a:t>Dr.</a:t>
                      </a:r>
                      <a:r>
                        <a:rPr lang="en-IN" sz="1400" dirty="0">
                          <a:effectLst/>
                        </a:rPr>
                        <a:t> Preeti S. </a:t>
                      </a:r>
                      <a:r>
                        <a:rPr lang="en-IN" sz="1400" dirty="0" err="1">
                          <a:effectLst/>
                        </a:rPr>
                        <a:t>Rawat</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Professor and Area Chairperson </a:t>
                      </a:r>
                      <a:endParaRPr lang="en-US" sz="1200">
                        <a:effectLst/>
                      </a:endParaRPr>
                    </a:p>
                    <a:p>
                      <a:pPr marL="0" marR="0">
                        <a:lnSpc>
                          <a:spcPct val="115000"/>
                        </a:lnSpc>
                        <a:spcBef>
                          <a:spcPts val="0"/>
                        </a:spcBef>
                        <a:spcAft>
                          <a:spcPts val="0"/>
                        </a:spcAft>
                      </a:pPr>
                      <a:r>
                        <a:rPr lang="en-IN" sz="1200">
                          <a:effectLst/>
                        </a:rPr>
                        <a:t>OB/HR, SIMSR</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Chairperson</a:t>
                      </a:r>
                      <a:endParaRPr lang="en-US" sz="1200">
                        <a:effectLst/>
                        <a:latin typeface="Calibri"/>
                        <a:ea typeface="Calibri"/>
                        <a:cs typeface="Times New Roman"/>
                      </a:endParaRPr>
                    </a:p>
                  </a:txBody>
                  <a:tcPr marL="0" marR="0" marT="0" marB="0"/>
                </a:tc>
              </a:tr>
              <a:tr h="343772">
                <a:tc>
                  <a:txBody>
                    <a:bodyPr/>
                    <a:lstStyle/>
                    <a:p>
                      <a:pPr marL="0" marR="0">
                        <a:lnSpc>
                          <a:spcPct val="115000"/>
                        </a:lnSpc>
                        <a:spcBef>
                          <a:spcPts val="0"/>
                        </a:spcBef>
                        <a:spcAft>
                          <a:spcPts val="0"/>
                        </a:spcAft>
                      </a:pPr>
                      <a:r>
                        <a:rPr lang="en-IN" sz="1400" dirty="0" err="1">
                          <a:effectLst/>
                        </a:rPr>
                        <a:t>Dr.</a:t>
                      </a:r>
                      <a:r>
                        <a:rPr lang="en-IN" sz="1400" dirty="0">
                          <a:effectLst/>
                        </a:rPr>
                        <a:t> </a:t>
                      </a:r>
                      <a:r>
                        <a:rPr lang="en-IN" sz="1400" dirty="0" err="1">
                          <a:effectLst/>
                        </a:rPr>
                        <a:t>Shailaja</a:t>
                      </a:r>
                      <a:r>
                        <a:rPr lang="en-IN" sz="1400" dirty="0">
                          <a:effectLst/>
                        </a:rPr>
                        <a:t> </a:t>
                      </a:r>
                      <a:r>
                        <a:rPr lang="en-IN" sz="1400" dirty="0" err="1">
                          <a:effectLst/>
                        </a:rPr>
                        <a:t>Karve</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 Professor </a:t>
                      </a:r>
                      <a:endParaRPr lang="en-US" sz="1200">
                        <a:effectLst/>
                      </a:endParaRPr>
                    </a:p>
                    <a:p>
                      <a:pPr marL="0" marR="0">
                        <a:lnSpc>
                          <a:spcPct val="115000"/>
                        </a:lnSpc>
                        <a:spcBef>
                          <a:spcPts val="0"/>
                        </a:spcBef>
                        <a:spcAft>
                          <a:spcPts val="0"/>
                        </a:spcAft>
                      </a:pPr>
                      <a:r>
                        <a:rPr lang="en-IN" sz="1200">
                          <a:effectLst/>
                        </a:rPr>
                        <a:t>OB/HR, SIMSR</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Internal member from Professor level</a:t>
                      </a:r>
                      <a:endParaRPr lang="en-US" sz="1200">
                        <a:effectLst/>
                        <a:latin typeface="Calibri"/>
                        <a:ea typeface="Calibri"/>
                        <a:cs typeface="Times New Roman"/>
                      </a:endParaRPr>
                    </a:p>
                  </a:txBody>
                  <a:tcPr marL="0" marR="0" marT="0" marB="0"/>
                </a:tc>
              </a:tr>
              <a:tr h="458362">
                <a:tc>
                  <a:txBody>
                    <a:bodyPr/>
                    <a:lstStyle/>
                    <a:p>
                      <a:pPr marL="0" marR="0">
                        <a:lnSpc>
                          <a:spcPct val="115000"/>
                        </a:lnSpc>
                        <a:spcBef>
                          <a:spcPts val="0"/>
                        </a:spcBef>
                        <a:spcAft>
                          <a:spcPts val="0"/>
                        </a:spcAft>
                      </a:pPr>
                      <a:r>
                        <a:rPr lang="en-IN" sz="1400" dirty="0" err="1">
                          <a:effectLst/>
                        </a:rPr>
                        <a:t>Prof.</a:t>
                      </a:r>
                      <a:r>
                        <a:rPr lang="en-IN" sz="1400" dirty="0">
                          <a:effectLst/>
                        </a:rPr>
                        <a:t> Amitabh </a:t>
                      </a:r>
                      <a:r>
                        <a:rPr lang="en-IN" sz="1400" dirty="0" err="1">
                          <a:effectLst/>
                        </a:rPr>
                        <a:t>Sengupta</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Assistant Professor OB/HR, SIMSR</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Internal member from Assistant Professor level</a:t>
                      </a:r>
                      <a:endParaRPr lang="en-US" sz="1200">
                        <a:effectLst/>
                        <a:latin typeface="Calibri"/>
                        <a:ea typeface="Calibri"/>
                        <a:cs typeface="Times New Roman"/>
                      </a:endParaRPr>
                    </a:p>
                  </a:txBody>
                  <a:tcPr marL="0" marR="0" marT="0" marB="0"/>
                </a:tc>
              </a:tr>
              <a:tr h="458362">
                <a:tc>
                  <a:txBody>
                    <a:bodyPr/>
                    <a:lstStyle/>
                    <a:p>
                      <a:pPr marL="0" marR="0">
                        <a:lnSpc>
                          <a:spcPct val="115000"/>
                        </a:lnSpc>
                        <a:spcBef>
                          <a:spcPts val="0"/>
                        </a:spcBef>
                        <a:spcAft>
                          <a:spcPts val="0"/>
                        </a:spcAft>
                      </a:pPr>
                      <a:r>
                        <a:rPr lang="en-IN" sz="1400" dirty="0" err="1">
                          <a:effectLst/>
                        </a:rPr>
                        <a:t>Dr.</a:t>
                      </a:r>
                      <a:r>
                        <a:rPr lang="en-IN" sz="1400" dirty="0">
                          <a:effectLst/>
                        </a:rPr>
                        <a:t> </a:t>
                      </a:r>
                      <a:r>
                        <a:rPr lang="en-IN" sz="1400" dirty="0" err="1">
                          <a:effectLst/>
                        </a:rPr>
                        <a:t>Hemangi</a:t>
                      </a:r>
                      <a:r>
                        <a:rPr lang="en-IN" sz="1400" dirty="0">
                          <a:effectLst/>
                        </a:rPr>
                        <a:t> </a:t>
                      </a:r>
                      <a:r>
                        <a:rPr lang="en-IN" sz="1400" dirty="0" err="1">
                          <a:effectLst/>
                        </a:rPr>
                        <a:t>Bhalerao</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Assistant Professor OB/HR, SIMSR</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Internal member from Assistant Professor level</a:t>
                      </a:r>
                      <a:endParaRPr lang="en-US" sz="1200">
                        <a:effectLst/>
                        <a:latin typeface="Calibri"/>
                        <a:ea typeface="Calibri"/>
                        <a:cs typeface="Times New Roman"/>
                      </a:endParaRPr>
                    </a:p>
                  </a:txBody>
                  <a:tcPr marL="0" marR="0" marT="0" marB="0"/>
                </a:tc>
              </a:tr>
              <a:tr h="916725">
                <a:tc>
                  <a:txBody>
                    <a:bodyPr/>
                    <a:lstStyle/>
                    <a:p>
                      <a:pPr marL="0" marR="0">
                        <a:lnSpc>
                          <a:spcPct val="115000"/>
                        </a:lnSpc>
                        <a:spcBef>
                          <a:spcPts val="0"/>
                        </a:spcBef>
                        <a:spcAft>
                          <a:spcPts val="0"/>
                        </a:spcAft>
                      </a:pPr>
                      <a:r>
                        <a:rPr lang="en-IN" sz="1400" kern="1800" dirty="0" err="1">
                          <a:effectLst/>
                        </a:rPr>
                        <a:t>Prof.</a:t>
                      </a:r>
                      <a:r>
                        <a:rPr lang="en-IN" sz="1400" kern="1800" dirty="0">
                          <a:effectLst/>
                        </a:rPr>
                        <a:t>(</a:t>
                      </a:r>
                      <a:r>
                        <a:rPr lang="en-IN" sz="1400" kern="1800" dirty="0" err="1">
                          <a:effectLst/>
                        </a:rPr>
                        <a:t>Dr.</a:t>
                      </a:r>
                      <a:r>
                        <a:rPr lang="en-IN" sz="1400" kern="1800" dirty="0">
                          <a:effectLst/>
                        </a:rPr>
                        <a:t>) </a:t>
                      </a:r>
                      <a:r>
                        <a:rPr lang="en-IN" sz="1400" kern="1800" dirty="0" err="1">
                          <a:effectLst/>
                        </a:rPr>
                        <a:t>Pawan</a:t>
                      </a:r>
                      <a:r>
                        <a:rPr lang="en-IN" sz="1400" kern="1800" dirty="0">
                          <a:effectLst/>
                        </a:rPr>
                        <a:t> </a:t>
                      </a:r>
                      <a:r>
                        <a:rPr lang="en-IN" sz="1400" kern="1800" dirty="0" err="1">
                          <a:effectLst/>
                        </a:rPr>
                        <a:t>Budhwar</a:t>
                      </a:r>
                      <a:endParaRPr lang="en-US" sz="1400" dirty="0">
                        <a:effectLst/>
                      </a:endParaRPr>
                    </a:p>
                    <a:p>
                      <a:pPr marL="0" marR="0">
                        <a:lnSpc>
                          <a:spcPct val="115000"/>
                        </a:lnSpc>
                        <a:spcBef>
                          <a:spcPts val="0"/>
                        </a:spcBef>
                        <a:spcAft>
                          <a:spcPts val="0"/>
                        </a:spcAft>
                      </a:pPr>
                      <a:r>
                        <a:rPr lang="en-IN" sz="1400" dirty="0">
                          <a:effectLst/>
                        </a:rPr>
                        <a:t> </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kern="1800">
                          <a:effectLst/>
                        </a:rPr>
                        <a:t>Work &amp; Organisational Psychology Department, Professor of International HRM, Joint Director of the Aston India Centre for Applied Research, Aston University, Birmingham, UK</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kern="1800">
                          <a:effectLst/>
                        </a:rPr>
                        <a:t>External Member from Research and Development</a:t>
                      </a:r>
                      <a:endParaRPr lang="en-US" sz="1200">
                        <a:effectLst/>
                        <a:latin typeface="Calibri"/>
                        <a:ea typeface="Calibri"/>
                        <a:cs typeface="Times New Roman"/>
                      </a:endParaRPr>
                    </a:p>
                  </a:txBody>
                  <a:tcPr marL="0" marR="0" marT="0" marB="0"/>
                </a:tc>
              </a:tr>
              <a:tr h="458362">
                <a:tc>
                  <a:txBody>
                    <a:bodyPr/>
                    <a:lstStyle/>
                    <a:p>
                      <a:pPr marL="0" marR="0">
                        <a:lnSpc>
                          <a:spcPct val="115000"/>
                        </a:lnSpc>
                        <a:spcBef>
                          <a:spcPts val="0"/>
                        </a:spcBef>
                        <a:spcAft>
                          <a:spcPts val="0"/>
                        </a:spcAft>
                      </a:pPr>
                      <a:r>
                        <a:rPr lang="en-IN" sz="1400" dirty="0" err="1">
                          <a:effectLst/>
                        </a:rPr>
                        <a:t>Prof.</a:t>
                      </a:r>
                      <a:r>
                        <a:rPr lang="en-IN" sz="1400" dirty="0">
                          <a:effectLst/>
                        </a:rPr>
                        <a:t> (</a:t>
                      </a:r>
                      <a:r>
                        <a:rPr lang="en-IN" sz="1400" dirty="0" err="1">
                          <a:effectLst/>
                        </a:rPr>
                        <a:t>Dr.</a:t>
                      </a:r>
                      <a:r>
                        <a:rPr lang="en-IN" sz="1400" dirty="0">
                          <a:effectLst/>
                        </a:rPr>
                        <a:t>) </a:t>
                      </a:r>
                      <a:r>
                        <a:rPr lang="en-IN" sz="1400" dirty="0" err="1">
                          <a:effectLst/>
                        </a:rPr>
                        <a:t>Upasana</a:t>
                      </a:r>
                      <a:r>
                        <a:rPr lang="en-IN" sz="1400" dirty="0">
                          <a:effectLst/>
                        </a:rPr>
                        <a:t> A Gupta</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 Associate Professor,</a:t>
                      </a:r>
                      <a:endParaRPr lang="en-US" sz="1200">
                        <a:effectLst/>
                      </a:endParaRPr>
                    </a:p>
                    <a:p>
                      <a:pPr marL="0" marR="0">
                        <a:lnSpc>
                          <a:spcPct val="115000"/>
                        </a:lnSpc>
                        <a:spcBef>
                          <a:spcPts val="0"/>
                        </a:spcBef>
                        <a:spcAft>
                          <a:spcPts val="0"/>
                        </a:spcAft>
                      </a:pPr>
                      <a:r>
                        <a:rPr lang="en-IN" sz="1200">
                          <a:effectLst/>
                        </a:rPr>
                        <a:t> NITIE, Mumbai</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kern="1800">
                          <a:effectLst/>
                        </a:rPr>
                        <a:t>External Member from Research and Development</a:t>
                      </a:r>
                      <a:endParaRPr lang="en-US" sz="1200">
                        <a:effectLst/>
                        <a:latin typeface="Calibri"/>
                        <a:ea typeface="Calibri"/>
                        <a:cs typeface="Times New Roman"/>
                      </a:endParaRPr>
                    </a:p>
                  </a:txBody>
                  <a:tcPr marL="0" marR="0" marT="0" marB="0"/>
                </a:tc>
              </a:tr>
              <a:tr h="343772">
                <a:tc>
                  <a:txBody>
                    <a:bodyPr/>
                    <a:lstStyle/>
                    <a:p>
                      <a:pPr marL="0" marR="0">
                        <a:lnSpc>
                          <a:spcPct val="115000"/>
                        </a:lnSpc>
                        <a:spcBef>
                          <a:spcPts val="0"/>
                        </a:spcBef>
                        <a:spcAft>
                          <a:spcPts val="0"/>
                        </a:spcAft>
                      </a:pPr>
                      <a:r>
                        <a:rPr lang="en-IN" sz="1400" dirty="0">
                          <a:effectLst/>
                        </a:rPr>
                        <a:t>Mr. Omar Mohammad</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Former HR Director at Nucsoft Limited</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External member from the Industry</a:t>
                      </a:r>
                      <a:endParaRPr lang="en-US" sz="1200">
                        <a:effectLst/>
                        <a:latin typeface="Calibri"/>
                        <a:ea typeface="Calibri"/>
                        <a:cs typeface="Times New Roman"/>
                      </a:endParaRPr>
                    </a:p>
                  </a:txBody>
                  <a:tcPr marL="0" marR="0" marT="0" marB="0"/>
                </a:tc>
              </a:tr>
              <a:tr h="343772">
                <a:tc>
                  <a:txBody>
                    <a:bodyPr/>
                    <a:lstStyle/>
                    <a:p>
                      <a:pPr marL="0" marR="0">
                        <a:lnSpc>
                          <a:spcPct val="115000"/>
                        </a:lnSpc>
                        <a:spcBef>
                          <a:spcPts val="0"/>
                        </a:spcBef>
                        <a:spcAft>
                          <a:spcPts val="0"/>
                        </a:spcAft>
                      </a:pPr>
                      <a:r>
                        <a:rPr lang="en-IN" sz="1400" dirty="0">
                          <a:effectLst/>
                        </a:rPr>
                        <a:t>Mr. </a:t>
                      </a:r>
                      <a:r>
                        <a:rPr lang="en-IN" sz="1400" dirty="0" err="1">
                          <a:effectLst/>
                        </a:rPr>
                        <a:t>Vivek</a:t>
                      </a:r>
                      <a:r>
                        <a:rPr lang="en-IN" sz="1400" dirty="0">
                          <a:effectLst/>
                        </a:rPr>
                        <a:t> </a:t>
                      </a:r>
                      <a:r>
                        <a:rPr lang="en-IN" sz="1400" dirty="0" err="1">
                          <a:effectLst/>
                        </a:rPr>
                        <a:t>Paranjpe</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Advisor at Reliance Industries Limited</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a:effectLst/>
                        </a:rPr>
                        <a:t>External member from the Industry</a:t>
                      </a:r>
                      <a:endParaRPr lang="en-US" sz="1200">
                        <a:effectLst/>
                        <a:latin typeface="Calibri"/>
                        <a:ea typeface="Calibri"/>
                        <a:cs typeface="Times New Roman"/>
                      </a:endParaRPr>
                    </a:p>
                  </a:txBody>
                  <a:tcPr marL="0" marR="0" marT="0" marB="0"/>
                </a:tc>
              </a:tr>
              <a:tr h="343772">
                <a:tc>
                  <a:txBody>
                    <a:bodyPr/>
                    <a:lstStyle/>
                    <a:p>
                      <a:pPr marL="0" marR="0">
                        <a:lnSpc>
                          <a:spcPct val="115000"/>
                        </a:lnSpc>
                        <a:spcBef>
                          <a:spcPts val="0"/>
                        </a:spcBef>
                        <a:spcAft>
                          <a:spcPts val="0"/>
                        </a:spcAft>
                      </a:pPr>
                      <a:r>
                        <a:rPr lang="en-IN" sz="1400" dirty="0">
                          <a:effectLst/>
                        </a:rPr>
                        <a:t>Mr. Sanjay </a:t>
                      </a:r>
                      <a:r>
                        <a:rPr lang="en-IN" sz="1400" dirty="0" err="1">
                          <a:effectLst/>
                        </a:rPr>
                        <a:t>Chaturvedi</a:t>
                      </a:r>
                      <a:endParaRPr lang="en-US" sz="1400" dirty="0">
                        <a:effectLst/>
                        <a:latin typeface="Calibri"/>
                        <a:ea typeface="Calibri"/>
                        <a:cs typeface="Times New Roman"/>
                      </a:endParaRPr>
                    </a:p>
                  </a:txBody>
                  <a:tcPr marL="37367" marR="37367" marT="0" marB="0"/>
                </a:tc>
                <a:tc>
                  <a:txBody>
                    <a:bodyPr/>
                    <a:lstStyle/>
                    <a:p>
                      <a:pPr marL="0" marR="0">
                        <a:lnSpc>
                          <a:spcPct val="115000"/>
                        </a:lnSpc>
                        <a:spcBef>
                          <a:spcPts val="0"/>
                        </a:spcBef>
                        <a:spcAft>
                          <a:spcPts val="0"/>
                        </a:spcAft>
                      </a:pPr>
                      <a:r>
                        <a:rPr lang="en-IN" sz="1200">
                          <a:effectLst/>
                        </a:rPr>
                        <a:t>Head – Human Resources, Valvoline Cummins Private Limited</a:t>
                      </a:r>
                      <a:endParaRPr lang="en-US" sz="12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IN" sz="1200" dirty="0">
                          <a:effectLst/>
                        </a:rPr>
                        <a:t>External member from the Industry</a:t>
                      </a:r>
                      <a:endParaRPr lang="en-US" sz="1200" dirty="0">
                        <a:effectLst/>
                        <a:latin typeface="Calibri"/>
                        <a:ea typeface="Calibri"/>
                        <a:cs typeface="Times New Roman"/>
                      </a:endParaRPr>
                    </a:p>
                  </a:txBody>
                  <a:tcPr marL="0" marR="0" marT="0" marB="0"/>
                </a:tc>
              </a:tr>
            </a:tbl>
          </a:graphicData>
        </a:graphic>
      </p:graphicFrame>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173176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659" y="2880519"/>
            <a:ext cx="9980682" cy="1096962"/>
          </a:xfrm>
        </p:spPr>
        <p:txBody>
          <a:bodyPr>
            <a:noAutofit/>
          </a:bodyPr>
          <a:lstStyle/>
          <a:p>
            <a:pPr algn="ctr"/>
            <a:r>
              <a:rPr lang="en-US" sz="8800" dirty="0" smtClean="0">
                <a:solidFill>
                  <a:srgbClr val="E30011"/>
                </a:solidFill>
                <a:latin typeface="Arial" panose="020B0604020202020204" pitchFamily="34" charset="0"/>
                <a:cs typeface="Arial" panose="020B0604020202020204" pitchFamily="34" charset="0"/>
              </a:rPr>
              <a:t>Thank</a:t>
            </a:r>
            <a:r>
              <a:rPr lang="en-US" sz="8800" dirty="0" smtClean="0">
                <a:latin typeface="Arial" panose="020B0604020202020204" pitchFamily="34" charset="0"/>
                <a:cs typeface="Arial" panose="020B0604020202020204" pitchFamily="34" charset="0"/>
              </a:rPr>
              <a:t> You</a:t>
            </a:r>
            <a:endParaRPr lang="en-US" sz="8800" dirty="0">
              <a:latin typeface="Arial" panose="020B0604020202020204" pitchFamily="34" charset="0"/>
              <a:cs typeface="Arial" panose="020B0604020202020204" pitchFamily="34" charset="0"/>
            </a:endParaRPr>
          </a:p>
        </p:txBody>
      </p:sp>
      <p:grpSp>
        <p:nvGrpSpPr>
          <p:cNvPr id="15" name="Group 14"/>
          <p:cNvGrpSpPr/>
          <p:nvPr/>
        </p:nvGrpSpPr>
        <p:grpSpPr>
          <a:xfrm>
            <a:off x="5871174" y="5714788"/>
            <a:ext cx="5215167" cy="1006688"/>
            <a:chOff x="5572125" y="5893800"/>
            <a:chExt cx="5215167" cy="1006688"/>
          </a:xfrm>
        </p:grpSpPr>
        <p:sp>
          <p:nvSpPr>
            <p:cNvPr id="4" name="Rectangle 3"/>
            <p:cNvSpPr/>
            <p:nvPr/>
          </p:nvSpPr>
          <p:spPr>
            <a:xfrm>
              <a:off x="7142263" y="5893800"/>
              <a:ext cx="2249398" cy="369332"/>
            </a:xfrm>
            <a:prstGeom prst="rect">
              <a:avLst/>
            </a:prstGeom>
          </p:spPr>
          <p:txBody>
            <a:bodyPr wrap="none">
              <a:spAutoFit/>
            </a:bodyPr>
            <a:lstStyle/>
            <a:p>
              <a:pPr algn="ctr"/>
              <a:r>
                <a:rPr lang="en-US" b="1" dirty="0" smtClean="0">
                  <a:solidFill>
                    <a:srgbClr val="000000"/>
                  </a:solidFill>
                </a:rPr>
                <a:t>simsr.somaiya.edu</a:t>
              </a:r>
              <a:endParaRPr lang="en-US" b="1" dirty="0">
                <a:solidFill>
                  <a:srgbClr val="000000"/>
                </a:solidFill>
              </a:endParaRPr>
            </a:p>
          </p:txBody>
        </p:sp>
        <p:grpSp>
          <p:nvGrpSpPr>
            <p:cNvPr id="14" name="Group 13"/>
            <p:cNvGrpSpPr/>
            <p:nvPr/>
          </p:nvGrpSpPr>
          <p:grpSpPr>
            <a:xfrm>
              <a:off x="5572125" y="6177338"/>
              <a:ext cx="5215167" cy="723150"/>
              <a:chOff x="4470754" y="5995028"/>
              <a:chExt cx="5287838" cy="82423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4748" y="6184674"/>
                <a:ext cx="444940" cy="4449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090" y="6119392"/>
                <a:ext cx="536852" cy="5755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547" y="6156320"/>
                <a:ext cx="666045" cy="501648"/>
              </a:xfrm>
              <a:prstGeom prst="rect">
                <a:avLst/>
              </a:prstGeom>
            </p:spPr>
          </p:pic>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754" y="6092814"/>
                <a:ext cx="628660" cy="6286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2416" y="5995028"/>
                <a:ext cx="824233" cy="824233"/>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22148" t="6381" r="24063"/>
              <a:stretch/>
            </p:blipFill>
            <p:spPr>
              <a:xfrm>
                <a:off x="7320232" y="6176609"/>
                <a:ext cx="473623" cy="46107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6751" y="6186060"/>
                <a:ext cx="543649" cy="44216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5481" y="6151547"/>
                <a:ext cx="511194" cy="511194"/>
              </a:xfrm>
              <a:prstGeom prst="rect">
                <a:avLst/>
              </a:prstGeom>
            </p:spPr>
          </p:pic>
        </p:grpSp>
      </p:grpSp>
    </p:spTree>
    <p:extLst>
      <p:ext uri="{BB962C8B-B14F-4D97-AF65-F5344CB8AC3E}">
        <p14:creationId xmlns:p14="http://schemas.microsoft.com/office/powerpoint/2010/main" val="336976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Objectives</a:t>
            </a:r>
            <a:endParaRPr lang="en-US" sz="4000" b="1" dirty="0">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p:txBody>
          <a:bodyPr/>
          <a:lstStyle/>
          <a:p>
            <a:pPr marL="0" lvl="0" indent="0">
              <a:buNone/>
            </a:pPr>
            <a:r>
              <a:rPr lang="en-US" sz="3200" b="1" dirty="0" smtClean="0">
                <a:latin typeface="Arial" panose="020B0604020202020204" pitchFamily="34" charset="0"/>
                <a:cs typeface="Arial" panose="020B0604020202020204" pitchFamily="34" charset="0"/>
              </a:rPr>
              <a:t>To </a:t>
            </a:r>
            <a:r>
              <a:rPr lang="en-US" sz="3200" b="1" dirty="0">
                <a:latin typeface="Arial" panose="020B0604020202020204" pitchFamily="34" charset="0"/>
                <a:cs typeface="Arial" panose="020B0604020202020204" pitchFamily="34" charset="0"/>
              </a:rPr>
              <a:t>develop: </a:t>
            </a:r>
            <a:endParaRPr lang="en-US" sz="3200" b="1" dirty="0" smtClean="0">
              <a:latin typeface="Arial" panose="020B0604020202020204" pitchFamily="34" charset="0"/>
              <a:cs typeface="Arial" panose="020B0604020202020204" pitchFamily="34" charset="0"/>
            </a:endParaRPr>
          </a:p>
          <a:p>
            <a:pPr marL="0" lvl="0" indent="0">
              <a:buNone/>
            </a:pPr>
            <a:endParaRPr lang="en-US"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Socially </a:t>
            </a:r>
            <a:r>
              <a:rPr lang="en-US" sz="2400" dirty="0">
                <a:latin typeface="Arial" panose="020B0604020202020204" pitchFamily="34" charset="0"/>
                <a:cs typeface="Arial" panose="020B0604020202020204" pitchFamily="34" charset="0"/>
              </a:rPr>
              <a:t>agile individuals with requisite values and </a:t>
            </a:r>
            <a:r>
              <a:rPr lang="en-US" sz="2400" dirty="0" smtClean="0">
                <a:latin typeface="Arial" panose="020B0604020202020204" pitchFamily="34" charset="0"/>
                <a:cs typeface="Arial" panose="020B0604020202020204" pitchFamily="34" charset="0"/>
              </a:rPr>
              <a:t>attitudes</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The analytical, problem-solving and decision-making abilities</a:t>
            </a:r>
          </a:p>
          <a:p>
            <a:pPr lvl="1"/>
            <a:r>
              <a:rPr lang="en-US" sz="2400" dirty="0">
                <a:latin typeface="Arial" panose="020B0604020202020204" pitchFamily="34" charset="0"/>
                <a:cs typeface="Arial" panose="020B0604020202020204" pitchFamily="34" charset="0"/>
              </a:rPr>
              <a:t>The capability  to manage talent internally</a:t>
            </a:r>
          </a:p>
          <a:p>
            <a:pPr lvl="1"/>
            <a:r>
              <a:rPr lang="en-US" sz="2400" dirty="0">
                <a:latin typeface="Arial" panose="020B0604020202020204" pitchFamily="34" charset="0"/>
                <a:cs typeface="Arial" panose="020B0604020202020204" pitchFamily="34" charset="0"/>
              </a:rPr>
              <a:t>Capability to lead change</a:t>
            </a:r>
          </a:p>
          <a:p>
            <a:pPr lvl="1"/>
            <a:r>
              <a:rPr lang="en-US" sz="2400" dirty="0">
                <a:latin typeface="Arial" panose="020B0604020202020204" pitchFamily="34" charset="0"/>
                <a:cs typeface="Arial" panose="020B0604020202020204" pitchFamily="34" charset="0"/>
              </a:rPr>
              <a:t>The awareness of the socio-economic environment</a:t>
            </a:r>
          </a:p>
          <a:p>
            <a:pPr lvl="1"/>
            <a:r>
              <a:rPr lang="en-US" sz="2400" dirty="0">
                <a:latin typeface="Arial" panose="020B0604020202020204" pitchFamily="34" charset="0"/>
                <a:cs typeface="Arial" panose="020B0604020202020204" pitchFamily="34" charset="0"/>
              </a:rPr>
              <a:t>Global sensitivity and mindset</a:t>
            </a:r>
          </a:p>
        </p:txBody>
      </p:sp>
      <p:sp>
        <p:nvSpPr>
          <p:cNvPr id="4" name="Slide Number Placeholder 3"/>
          <p:cNvSpPr>
            <a:spLocks noGrp="1"/>
          </p:cNvSpPr>
          <p:nvPr>
            <p:ph type="sldNum" sz="quarter" idx="12"/>
          </p:nvPr>
        </p:nvSpPr>
        <p:spPr/>
        <p:txBody>
          <a:bodyPr/>
          <a:lstStyle/>
          <a:p>
            <a:fld id="{0FF54DE5-C571-48E8-A5BC-B369434E2F44}" type="slidenum">
              <a:rPr lang="en-US" smtClean="0"/>
              <a:t>2</a:t>
            </a:fld>
            <a:endParaRPr lang="en-US"/>
          </a:p>
        </p:txBody>
      </p:sp>
      <p:sp>
        <p:nvSpPr>
          <p:cNvPr id="3" name="Date Placeholder 2"/>
          <p:cNvSpPr>
            <a:spLocks noGrp="1"/>
          </p:cNvSpPr>
          <p:nvPr>
            <p:ph type="dt" sz="half" idx="10"/>
          </p:nvPr>
        </p:nvSpPr>
        <p:spPr/>
        <p:txBody>
          <a:bodyPr/>
          <a:lstStyle/>
          <a:p>
            <a:fld id="{CA66C22F-F210-4FE0-8560-023C180CF98F}" type="datetime1">
              <a:rPr lang="en-US" smtClean="0"/>
              <a:t>1/31/2020</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Arial" panose="020B0604020202020204" pitchFamily="34" charset="0"/>
                <a:cs typeface="Arial" panose="020B0604020202020204" pitchFamily="34" charset="0"/>
              </a:rPr>
              <a:t>Programme</a:t>
            </a:r>
            <a:r>
              <a:rPr lang="en-US" b="1" dirty="0" smtClean="0">
                <a:latin typeface="Arial" panose="020B0604020202020204" pitchFamily="34" charset="0"/>
                <a:cs typeface="Arial" panose="020B0604020202020204" pitchFamily="34" charset="0"/>
              </a:rPr>
              <a:t> Specific </a:t>
            </a: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ubjects</a:t>
            </a:r>
            <a:endParaRPr lang="en-US" b="1"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1104900" y="1600200"/>
            <a:ext cx="3522518" cy="4911436"/>
          </a:xfrm>
        </p:spPr>
        <p:txBody>
          <a:bodyPr>
            <a:no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Human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and </a:t>
            </a:r>
            <a:r>
              <a:rPr lang="en-US" dirty="0" smtClean="0">
                <a:latin typeface="Arial" panose="020B0604020202020204" pitchFamily="34" charset="0"/>
                <a:cs typeface="Arial" panose="020B0604020202020204" pitchFamily="34" charset="0"/>
              </a:rPr>
              <a:t>Personal </a:t>
            </a:r>
            <a:r>
              <a:rPr lang="en-US" dirty="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rowth Lab.</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Staffing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Talent Planning</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Diversity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Inclusion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Strategic HRM</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HRD </a:t>
            </a:r>
            <a:r>
              <a:rPr lang="en-US" dirty="0">
                <a:latin typeface="Arial" panose="020B0604020202020204" pitchFamily="34" charset="0"/>
                <a:cs typeface="Arial" panose="020B0604020202020204" pitchFamily="34" charset="0"/>
              </a:rPr>
              <a:t>and Score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ard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Performance </a:t>
            </a:r>
            <a:r>
              <a:rPr lang="en-US" dirty="0">
                <a:latin typeface="Arial" panose="020B0604020202020204" pitchFamily="34" charset="0"/>
                <a:cs typeface="Arial" panose="020B0604020202020204" pitchFamily="34" charset="0"/>
              </a:rPr>
              <a:t>and Reward </a:t>
            </a: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anagement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Learning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Development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Laws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HR</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Culture </a:t>
            </a:r>
            <a:r>
              <a:rPr lang="en-US" dirty="0">
                <a:latin typeface="Arial" panose="020B0604020202020204" pitchFamily="34" charset="0"/>
                <a:cs typeface="Arial" panose="020B0604020202020204" pitchFamily="34" charset="0"/>
              </a:rPr>
              <a:t>and Ethics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Technology </a:t>
            </a:r>
            <a:r>
              <a:rPr lang="en-US" dirty="0">
                <a:latin typeface="Arial" panose="020B0604020202020204" pitchFamily="34" charset="0"/>
                <a:cs typeface="Arial" panose="020B0604020202020204" pitchFamily="34" charset="0"/>
              </a:rPr>
              <a:t>and HR </a:t>
            </a:r>
            <a:r>
              <a:rPr lang="en-US" dirty="0" smtClean="0">
                <a:latin typeface="Arial" panose="020B0604020202020204" pitchFamily="34" charset="0"/>
                <a:cs typeface="Arial" panose="020B0604020202020204" pitchFamily="34" charset="0"/>
              </a:rPr>
              <a:t>- Business </a:t>
            </a:r>
            <a:r>
              <a:rPr lang="en-US" dirty="0">
                <a:latin typeface="Arial" panose="020B0604020202020204" pitchFamily="34" charset="0"/>
                <a:cs typeface="Arial" panose="020B0604020202020204" pitchFamily="34" charset="0"/>
              </a:rPr>
              <a:t>Intelligence, talent </a:t>
            </a:r>
            <a:r>
              <a:rPr lang="en-US" dirty="0" smtClean="0">
                <a:latin typeface="Arial" panose="020B0604020202020204" pitchFamily="34" charset="0"/>
                <a:cs typeface="Arial" panose="020B0604020202020204" pitchFamily="34" charset="0"/>
              </a:rPr>
              <a:t>Analytics</a:t>
            </a:r>
            <a:endParaRPr lang="en-US" sz="2000" dirty="0">
              <a:latin typeface="Arial" panose="020B0604020202020204" pitchFamily="34" charset="0"/>
              <a:cs typeface="Arial" panose="020B0604020202020204" pitchFamily="34" charset="0"/>
            </a:endParaRP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
        <p:nvSpPr>
          <p:cNvPr id="7" name="Slide Number Placeholder 6"/>
          <p:cNvSpPr>
            <a:spLocks noGrp="1"/>
          </p:cNvSpPr>
          <p:nvPr>
            <p:ph type="sldNum" sz="quarter" idx="12"/>
          </p:nvPr>
        </p:nvSpPr>
        <p:spPr/>
        <p:txBody>
          <a:bodyPr/>
          <a:lstStyle/>
          <a:p>
            <a:fld id="{0FF54DE5-C571-48E8-A5BC-B369434E2F44}" type="slidenum">
              <a:rPr lang="en-US" smtClean="0"/>
              <a:t>3</a:t>
            </a:fld>
            <a:endParaRPr lang="en-US"/>
          </a:p>
        </p:txBody>
      </p:sp>
      <p:sp>
        <p:nvSpPr>
          <p:cNvPr id="8" name="Date Placeholder 2"/>
          <p:cNvSpPr>
            <a:spLocks noGrp="1"/>
          </p:cNvSpPr>
          <p:nvPr>
            <p:ph type="dt" sz="half" idx="10"/>
          </p:nvPr>
        </p:nvSpPr>
        <p:spPr>
          <a:xfrm>
            <a:off x="1184411" y="6356351"/>
            <a:ext cx="1829559" cy="365125"/>
          </a:xfrm>
        </p:spPr>
        <p:txBody>
          <a:bodyPr/>
          <a:lstStyle/>
          <a:p>
            <a:fld id="{CA66C22F-F210-4FE0-8560-023C180CF98F}" type="datetime1">
              <a:rPr lang="en-US" smtClean="0"/>
              <a:t>1/31/2020</a:t>
            </a:fld>
            <a:endParaRPr lang="en-US"/>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Need for specialized </a:t>
            </a:r>
            <a:r>
              <a:rPr lang="en-US" b="1" dirty="0" err="1" smtClean="0">
                <a:latin typeface="Arial" panose="020B0604020202020204" pitchFamily="34" charset="0"/>
                <a:cs typeface="Arial" panose="020B0604020202020204" pitchFamily="34" charset="0"/>
              </a:rPr>
              <a:t>programme</a:t>
            </a:r>
            <a:r>
              <a:rPr lang="en-US" b="1" dirty="0" smtClean="0">
                <a:latin typeface="Arial" panose="020B0604020202020204" pitchFamily="34" charset="0"/>
                <a:cs typeface="Arial" panose="020B0604020202020204" pitchFamily="34" charset="0"/>
              </a:rPr>
              <a:t> in HR</a:t>
            </a:r>
            <a:endParaRPr lang="en-US" b="1"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1104900" y="1600200"/>
            <a:ext cx="10380518" cy="5063836"/>
          </a:xfrm>
        </p:spPr>
        <p:txBody>
          <a:bodyPr>
            <a:noAutofit/>
          </a:bodyPr>
          <a:lstStyle/>
          <a:p>
            <a:pPr algn="just"/>
            <a:r>
              <a:rPr lang="en-US" sz="2200" dirty="0">
                <a:latin typeface="Arial" panose="020B0604020202020204" pitchFamily="34" charset="0"/>
                <a:cs typeface="Arial" panose="020B0604020202020204" pitchFamily="34" charset="0"/>
              </a:rPr>
              <a:t>India is one of the youngest nations in the world with more than half the nation’s population below the age of 25 years. </a:t>
            </a:r>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It </a:t>
            </a:r>
            <a:r>
              <a:rPr lang="en-US" sz="2200" dirty="0">
                <a:latin typeface="Arial" panose="020B0604020202020204" pitchFamily="34" charset="0"/>
                <a:cs typeface="Arial" panose="020B0604020202020204" pitchFamily="34" charset="0"/>
              </a:rPr>
              <a:t>poses to be the future supplier of talent not only in India but the world </a:t>
            </a:r>
            <a:r>
              <a:rPr lang="en-US" sz="2200" dirty="0" smtClean="0">
                <a:latin typeface="Arial" panose="020B0604020202020204" pitchFamily="34" charset="0"/>
                <a:cs typeface="Arial" panose="020B0604020202020204" pitchFamily="34" charset="0"/>
              </a:rPr>
              <a:t>over.</a:t>
            </a:r>
          </a:p>
          <a:p>
            <a:pPr algn="just"/>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Information Age has given way to the Talent Age, where people have emerged as the most valuable resources in business</a:t>
            </a:r>
            <a:r>
              <a:rPr lang="en-US" sz="2200" dirty="0" smtClean="0">
                <a:latin typeface="Arial" panose="020B0604020202020204" pitchFamily="34" charset="0"/>
                <a:cs typeface="Arial" panose="020B0604020202020204" pitchFamily="34" charset="0"/>
              </a:rPr>
              <a:t>.</a:t>
            </a:r>
          </a:p>
          <a:p>
            <a:pPr algn="just"/>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Human capital (talent) is fast becoming the key differentiator among businesses and superior talent and competitive advantage go hand in hand. </a:t>
            </a:r>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challenge now is to have both the quantity and quality of management talent that is necessary to succeed  in today’s world. </a:t>
            </a:r>
            <a:endParaRPr lang="en-US" sz="2200" dirty="0" smtClean="0">
              <a:latin typeface="Arial" panose="020B0604020202020204" pitchFamily="34" charset="0"/>
              <a:cs typeface="Arial" panose="020B0604020202020204" pitchFamily="34" charset="0"/>
            </a:endParaRPr>
          </a:p>
          <a:p>
            <a:pPr marL="0" indent="0" algn="just">
              <a:buNone/>
            </a:pPr>
            <a:endParaRPr lang="en-US" sz="22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5BEAF519-FAB3-44BF-AC41-05E6DAABF139}" type="datetime1">
              <a:rPr lang="en-US" smtClean="0"/>
              <a:t>1/31/2020</a:t>
            </a:fld>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7836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2400" dirty="0">
                <a:latin typeface="Arial" panose="020B0604020202020204" pitchFamily="34" charset="0"/>
                <a:cs typeface="Arial" panose="020B0604020202020204" pitchFamily="34" charset="0"/>
              </a:rPr>
              <a:t>Therefore, the time is just right to launch a full time MBA HRM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to create young HR professionals. </a:t>
            </a:r>
          </a:p>
          <a:p>
            <a:pPr algn="just"/>
            <a:r>
              <a:rPr lang="en-US" sz="2400" dirty="0">
                <a:latin typeface="Arial" panose="020B0604020202020204" pitchFamily="34" charset="0"/>
                <a:cs typeface="Arial" panose="020B0604020202020204" pitchFamily="34" charset="0"/>
              </a:rPr>
              <a:t>The underlying assumption is by grooming the management students with HR skills, we are empowering them not only with the capability to manage talent internally and corporate image building externally, but also embark on the path of future change masters.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program will facilitate learning in modern concepts, techniques and practices in the management of Human Resource and expose the student to different functional areas of management to enhance the effectiveness.</a:t>
            </a:r>
          </a:p>
          <a:p>
            <a:pPr algn="just"/>
            <a:endParaRPr lang="en-US" dirty="0"/>
          </a:p>
          <a:p>
            <a:pPr algn="just"/>
            <a:endParaRPr lang="en-US" dirty="0"/>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131385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Arial" panose="020B0604020202020204" pitchFamily="34" charset="0"/>
                <a:cs typeface="Arial" panose="020B0604020202020204" pitchFamily="34" charset="0"/>
              </a:rPr>
              <a:t>Programme</a:t>
            </a:r>
            <a:r>
              <a:rPr lang="en-US" sz="3600" b="1" dirty="0" smtClean="0">
                <a:latin typeface="Arial" panose="020B0604020202020204" pitchFamily="34" charset="0"/>
                <a:cs typeface="Arial" panose="020B0604020202020204" pitchFamily="34" charset="0"/>
              </a:rPr>
              <a:t> advantage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SIMSR offers </a:t>
            </a:r>
            <a:r>
              <a:rPr lang="en-US" sz="2800" dirty="0" smtClean="0">
                <a:latin typeface="Arial" panose="020B0604020202020204" pitchFamily="34" charset="0"/>
                <a:cs typeface="Arial" panose="020B0604020202020204" pitchFamily="34" charset="0"/>
              </a:rPr>
              <a:t>MBA HR to </a:t>
            </a:r>
            <a:r>
              <a:rPr lang="en-US" sz="2800" dirty="0">
                <a:latin typeface="Arial" panose="020B0604020202020204" pitchFamily="34" charset="0"/>
                <a:cs typeface="Arial" panose="020B0604020202020204" pitchFamily="34" charset="0"/>
              </a:rPr>
              <a:t>the aspirants wanting to pursuing career in </a:t>
            </a:r>
            <a:r>
              <a:rPr lang="en-US" sz="2800" dirty="0" smtClean="0">
                <a:latin typeface="Arial" panose="020B0604020202020204" pitchFamily="34" charset="0"/>
                <a:cs typeface="Arial" panose="020B0604020202020204" pitchFamily="34" charset="0"/>
              </a:rPr>
              <a:t>HR. </a:t>
            </a: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program </a:t>
            </a:r>
            <a:r>
              <a:rPr lang="en-US" sz="2800" dirty="0">
                <a:latin typeface="Arial" panose="020B0604020202020204" pitchFamily="34" charset="0"/>
                <a:cs typeface="Arial" panose="020B0604020202020204" pitchFamily="34" charset="0"/>
              </a:rPr>
              <a:t>not only provides the learners an exposure into the basics of </a:t>
            </a:r>
            <a:r>
              <a:rPr lang="en-US" sz="2800" dirty="0" smtClean="0">
                <a:latin typeface="Arial" panose="020B0604020202020204" pitchFamily="34" charset="0"/>
                <a:cs typeface="Arial" panose="020B0604020202020204" pitchFamily="34" charset="0"/>
              </a:rPr>
              <a:t>Human Behavior and HR processes, but </a:t>
            </a:r>
            <a:r>
              <a:rPr lang="en-US" sz="2800" dirty="0">
                <a:latin typeface="Arial" panose="020B0604020202020204" pitchFamily="34" charset="0"/>
                <a:cs typeface="Arial" panose="020B0604020202020204" pitchFamily="34" charset="0"/>
              </a:rPr>
              <a:t>also ensures that they are work-ready by imparting keen analytical </a:t>
            </a:r>
            <a:r>
              <a:rPr lang="en-US" sz="2800" dirty="0" smtClean="0">
                <a:latin typeface="Arial" panose="020B0604020202020204" pitchFamily="34" charset="0"/>
                <a:cs typeface="Arial" panose="020B0604020202020204" pitchFamily="34" charset="0"/>
              </a:rPr>
              <a:t>ability, excellent </a:t>
            </a:r>
            <a:r>
              <a:rPr lang="en-US" sz="2800" dirty="0">
                <a:latin typeface="Arial" panose="020B0604020202020204" pitchFamily="34" charset="0"/>
                <a:cs typeface="Arial" panose="020B0604020202020204" pitchFamily="34" charset="0"/>
              </a:rPr>
              <a:t>interpersonal skills and a hands-on understanding of some key industry-standard software</a:t>
            </a:r>
            <a:r>
              <a:rPr lang="en-US" sz="2800" dirty="0" smtClean="0">
                <a:latin typeface="Arial" panose="020B0604020202020204" pitchFamily="34" charset="0"/>
                <a:cs typeface="Arial" panose="020B0604020202020204" pitchFamily="34" charset="0"/>
              </a:rPr>
              <a:t>.</a:t>
            </a:r>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6</a:t>
            </a:fld>
            <a:endParaRPr lang="en-US"/>
          </a:p>
        </p:txBody>
      </p:sp>
    </p:spTree>
    <p:extLst>
      <p:ext uri="{BB962C8B-B14F-4D97-AF65-F5344CB8AC3E}">
        <p14:creationId xmlns:p14="http://schemas.microsoft.com/office/powerpoint/2010/main" val="17770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anose="020B0604020202020204" pitchFamily="34" charset="0"/>
                <a:cs typeface="Arial" panose="020B0604020202020204" pitchFamily="34" charset="0"/>
              </a:rPr>
              <a:t>Student advantage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lgn="just"/>
            <a:r>
              <a:rPr lang="en-US" sz="2400" b="1" dirty="0">
                <a:latin typeface="Arial" panose="020B0604020202020204" pitchFamily="34" charset="0"/>
                <a:cs typeface="Arial" panose="020B0604020202020204" pitchFamily="34" charset="0"/>
              </a:rPr>
              <a:t>All round development</a:t>
            </a:r>
            <a:r>
              <a:rPr lang="en-US" sz="2400" dirty="0">
                <a:latin typeface="Arial" panose="020B0604020202020204" pitchFamily="34" charset="0"/>
                <a:cs typeface="Arial" panose="020B0604020202020204" pitchFamily="34" charset="0"/>
              </a:rPr>
              <a:t> – Fifty percent of the subjects focus non behavior and HRM aspects, whereas fifty percent focuses on management subjects to get a holistic business perspective of the role of HR in the industry. Students are equipped with technology, behavior and legal aspects of organization, thus fine-tuning their skill sets.</a:t>
            </a:r>
          </a:p>
          <a:p>
            <a:pPr lvl="0" algn="just"/>
            <a:r>
              <a:rPr lang="en-US" sz="2400" b="1" dirty="0">
                <a:latin typeface="Arial" panose="020B0604020202020204" pitchFamily="34" charset="0"/>
                <a:cs typeface="Arial" panose="020B0604020202020204" pitchFamily="34" charset="0"/>
              </a:rPr>
              <a:t>Peer group learning –</a:t>
            </a:r>
            <a:r>
              <a:rPr lang="en-US" sz="2400" dirty="0">
                <a:latin typeface="Arial" panose="020B0604020202020204" pitchFamily="34" charset="0"/>
                <a:cs typeface="Arial" panose="020B0604020202020204" pitchFamily="34" charset="0"/>
              </a:rPr>
              <a:t> Ample opportunities for peer learning via group activities, team building exercises, simulations and assessment centers.</a:t>
            </a:r>
          </a:p>
          <a:p>
            <a:pPr lvl="0" algn="just"/>
            <a:r>
              <a:rPr lang="en-US" sz="2400" b="1" dirty="0">
                <a:latin typeface="Arial" panose="020B0604020202020204" pitchFamily="34" charset="0"/>
                <a:cs typeface="Arial" panose="020B0604020202020204" pitchFamily="34" charset="0"/>
              </a:rPr>
              <a:t>Interactive and engaging classroom sessions -</a:t>
            </a:r>
            <a:r>
              <a:rPr lang="en-US" sz="2400" dirty="0">
                <a:latin typeface="Arial" panose="020B0604020202020204" pitchFamily="34" charset="0"/>
                <a:cs typeface="Arial" panose="020B0604020202020204" pitchFamily="34" charset="0"/>
              </a:rPr>
              <a:t> Case study analyses, quizzes and lively discussion during class hours make every student learn the concepts in the most practical way.</a:t>
            </a:r>
          </a:p>
          <a:p>
            <a:pPr marL="0" indent="0" algn="just">
              <a:buNone/>
            </a:pPr>
            <a:r>
              <a:rPr lang="en-US" sz="2400" dirty="0">
                <a:latin typeface="Arial" panose="020B0604020202020204" pitchFamily="34" charset="0"/>
                <a:cs typeface="Arial" panose="020B0604020202020204" pitchFamily="34" charset="0"/>
              </a:rPr>
              <a:t> </a:t>
            </a:r>
          </a:p>
          <a:p>
            <a:pPr algn="just"/>
            <a:endParaRPr lang="en-US" dirty="0"/>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358471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anose="020B0604020202020204" pitchFamily="34" charset="0"/>
                <a:cs typeface="Arial" panose="020B0604020202020204" pitchFamily="34" charset="0"/>
              </a:rPr>
              <a:t>Student advantage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lgn="just"/>
            <a:r>
              <a:rPr lang="en-US" sz="2400" b="1" dirty="0" smtClean="0">
                <a:latin typeface="Arial" panose="020B0604020202020204" pitchFamily="34" charset="0"/>
                <a:cs typeface="Arial" panose="020B0604020202020204" pitchFamily="34" charset="0"/>
              </a:rPr>
              <a:t>Wide </a:t>
            </a:r>
            <a:r>
              <a:rPr lang="en-US" sz="2400" b="1" dirty="0">
                <a:latin typeface="Arial" panose="020B0604020202020204" pitchFamily="34" charset="0"/>
                <a:cs typeface="Arial" panose="020B0604020202020204" pitchFamily="34" charset="0"/>
              </a:rPr>
              <a:t>range of opportunities in future -</a:t>
            </a:r>
            <a:r>
              <a:rPr lang="en-US" sz="2400" dirty="0">
                <a:latin typeface="Arial" panose="020B0604020202020204" pitchFamily="34" charset="0"/>
                <a:cs typeface="Arial" panose="020B0604020202020204" pitchFamily="34" charset="0"/>
              </a:rPr>
              <a:t> The thriving Indian economy has a wide scope for numerous opportunities in the human resource services sector in near future.</a:t>
            </a:r>
          </a:p>
          <a:p>
            <a:pPr lvl="0" algn="just"/>
            <a:r>
              <a:rPr lang="en-US" sz="2400" b="1" dirty="0">
                <a:latin typeface="Arial" panose="020B0604020202020204" pitchFamily="34" charset="0"/>
                <a:cs typeface="Arial" panose="020B0604020202020204" pitchFamily="34" charset="0"/>
              </a:rPr>
              <a:t>Exposure to multiple avenues in Human Resources -</a:t>
            </a:r>
            <a:r>
              <a:rPr lang="en-US" sz="2400" dirty="0">
                <a:latin typeface="Arial" panose="020B0604020202020204" pitchFamily="34" charset="0"/>
                <a:cs typeface="Arial" panose="020B0604020202020204" pitchFamily="34" charset="0"/>
              </a:rPr>
              <a:t> Super specialized course focusing on Human Resource Services and industry oriented learning right from the beginning, which will provide you with many opportunities to learn about various aspects of human resources.</a:t>
            </a:r>
          </a:p>
          <a:p>
            <a:pPr lvl="0" algn="just"/>
            <a:r>
              <a:rPr lang="en-US" sz="2400" b="1" dirty="0">
                <a:latin typeface="Arial" panose="020B0604020202020204" pitchFamily="34" charset="0"/>
                <a:cs typeface="Arial" panose="020B0604020202020204" pitchFamily="34" charset="0"/>
              </a:rPr>
              <a:t>Up to date curriculum</a:t>
            </a:r>
            <a:r>
              <a:rPr lang="en-US" sz="2400" dirty="0">
                <a:latin typeface="Arial" panose="020B0604020202020204" pitchFamily="34" charset="0"/>
                <a:cs typeface="Arial" panose="020B0604020202020204" pitchFamily="34" charset="0"/>
              </a:rPr>
              <a:t>- Curriculum covers all the trends in Indian as well as global markets.</a:t>
            </a:r>
          </a:p>
          <a:p>
            <a:pPr marL="0" indent="0" algn="just">
              <a:buNone/>
            </a:pP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39332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Arial" panose="020B0604020202020204" pitchFamily="34" charset="0"/>
                <a:cs typeface="Arial" panose="020B0604020202020204" pitchFamily="34" charset="0"/>
              </a:rPr>
              <a:t>Programme</a:t>
            </a:r>
            <a:r>
              <a:rPr lang="en-US" sz="3600" b="1" dirty="0" smtClean="0">
                <a:latin typeface="Arial" panose="020B0604020202020204" pitchFamily="34" charset="0"/>
                <a:cs typeface="Arial" panose="020B0604020202020204" pitchFamily="34" charset="0"/>
              </a:rPr>
              <a:t> details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It </a:t>
            </a:r>
            <a:r>
              <a:rPr lang="en-US" sz="3200" dirty="0">
                <a:latin typeface="Arial" panose="020B0604020202020204" pitchFamily="34" charset="0"/>
                <a:cs typeface="Arial" panose="020B0604020202020204" pitchFamily="34" charset="0"/>
              </a:rPr>
              <a:t>is a two year full time program spread across six </a:t>
            </a:r>
            <a:r>
              <a:rPr lang="en-US" sz="3200" dirty="0" smtClean="0">
                <a:latin typeface="Arial" panose="020B0604020202020204" pitchFamily="34" charset="0"/>
                <a:cs typeface="Arial" panose="020B0604020202020204" pitchFamily="34" charset="0"/>
              </a:rPr>
              <a:t>trimesters</a:t>
            </a:r>
          </a:p>
          <a:p>
            <a:r>
              <a:rPr lang="en-US" sz="3200" dirty="0" smtClean="0">
                <a:latin typeface="Arial" panose="020B0604020202020204" pitchFamily="34" charset="0"/>
                <a:cs typeface="Arial" panose="020B0604020202020204" pitchFamily="34" charset="0"/>
              </a:rPr>
              <a:t>Each </a:t>
            </a:r>
            <a:r>
              <a:rPr lang="en-US" sz="3200" dirty="0">
                <a:latin typeface="Arial" panose="020B0604020202020204" pitchFamily="34" charset="0"/>
                <a:cs typeface="Arial" panose="020B0604020202020204" pitchFamily="34" charset="0"/>
              </a:rPr>
              <a:t>trimester is of around 12 </a:t>
            </a:r>
            <a:r>
              <a:rPr lang="en-US" sz="3200" dirty="0" smtClean="0">
                <a:latin typeface="Arial" panose="020B0604020202020204" pitchFamily="34" charset="0"/>
                <a:cs typeface="Arial" panose="020B0604020202020204" pitchFamily="34" charset="0"/>
              </a:rPr>
              <a:t>weeks</a:t>
            </a:r>
          </a:p>
          <a:p>
            <a:r>
              <a:rPr lang="en-US" sz="3200" dirty="0" smtClean="0">
                <a:latin typeface="Arial" panose="020B0604020202020204" pitchFamily="34" charset="0"/>
                <a:cs typeface="Arial" panose="020B0604020202020204" pitchFamily="34" charset="0"/>
              </a:rPr>
              <a:t>Intake</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30 seats (plus supernumerary quota as applicable)</a:t>
            </a:r>
            <a:endParaRPr lang="en-US" sz="32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CF4A4FE3-8114-48A6-94FA-3B946C3F5DF4}" type="datetime1">
              <a:rPr lang="en-US" smtClean="0"/>
              <a:t>1/31/2020</a:t>
            </a:fld>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381751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Custom 2">
      <a:dk1>
        <a:srgbClr val="000000"/>
      </a:dk1>
      <a:lt1>
        <a:sysClr val="window" lastClr="FFFFFF"/>
      </a:lt1>
      <a:dk2>
        <a:srgbClr val="000000"/>
      </a:dk2>
      <a:lt2>
        <a:srgbClr val="FFFFFF"/>
      </a:lt2>
      <a:accent1>
        <a:srgbClr val="C00000"/>
      </a:accent1>
      <a:accent2>
        <a:srgbClr val="262626"/>
      </a:accent2>
      <a:accent3>
        <a:srgbClr val="7F7F7F"/>
      </a:accent3>
      <a:accent4>
        <a:srgbClr val="BF0000"/>
      </a:accent4>
      <a:accent5>
        <a:srgbClr val="FF6566"/>
      </a:accent5>
      <a:accent6>
        <a:srgbClr val="FE9999"/>
      </a:accent6>
      <a:hlink>
        <a:srgbClr val="F9CEC2"/>
      </a:hlink>
      <a:folHlink>
        <a:srgbClr val="EFEBE5"/>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None</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175</TotalTime>
  <Words>1227</Words>
  <Application>Microsoft Office PowerPoint</Application>
  <PresentationFormat>Custom</PresentationFormat>
  <Paragraphs>205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Academic Literature 16x9</vt:lpstr>
      <vt:lpstr>MBA HR (HUMAN RESOURCES)</vt:lpstr>
      <vt:lpstr>Objectives</vt:lpstr>
      <vt:lpstr>Programme Specific Subjects</vt:lpstr>
      <vt:lpstr>Need for specialized programme in HR</vt:lpstr>
      <vt:lpstr>PowerPoint Presentation</vt:lpstr>
      <vt:lpstr>Programme advantage</vt:lpstr>
      <vt:lpstr>Student advantage</vt:lpstr>
      <vt:lpstr>Student advantage</vt:lpstr>
      <vt:lpstr>Programme details</vt:lpstr>
      <vt:lpstr>Courses offered</vt:lpstr>
      <vt:lpstr>PowerPoint Presentation</vt:lpstr>
      <vt:lpstr>PowerPoint Presentation</vt:lpstr>
      <vt:lpstr>Programme Pedagogy</vt:lpstr>
      <vt:lpstr>HR Department</vt:lpstr>
      <vt:lpstr>Board of Studies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Ashish</dc:creator>
  <cp:lastModifiedBy>Preeti</cp:lastModifiedBy>
  <cp:revision>61</cp:revision>
  <dcterms:created xsi:type="dcterms:W3CDTF">2018-09-29T09:52:30Z</dcterms:created>
  <dcterms:modified xsi:type="dcterms:W3CDTF">2020-01-31T13:53:15Z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